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 id="2147483708" r:id="rId2"/>
    <p:sldMasterId id="2147483680" r:id="rId3"/>
    <p:sldMasterId id="2147483694" r:id="rId4"/>
    <p:sldMasterId id="2147483804" r:id="rId5"/>
    <p:sldMasterId id="2147483830" r:id="rId6"/>
    <p:sldMasterId id="2147483855" r:id="rId7"/>
  </p:sldMasterIdLst>
  <p:notesMasterIdLst>
    <p:notesMasterId r:id="rId84"/>
  </p:notesMasterIdLst>
  <p:sldIdLst>
    <p:sldId id="317" r:id="rId8"/>
    <p:sldId id="331" r:id="rId9"/>
    <p:sldId id="318" r:id="rId10"/>
    <p:sldId id="319" r:id="rId11"/>
    <p:sldId id="320" r:id="rId12"/>
    <p:sldId id="321" r:id="rId13"/>
    <p:sldId id="322" r:id="rId14"/>
    <p:sldId id="323" r:id="rId15"/>
    <p:sldId id="324" r:id="rId16"/>
    <p:sldId id="325" r:id="rId17"/>
    <p:sldId id="326" r:id="rId18"/>
    <p:sldId id="332" r:id="rId19"/>
    <p:sldId id="327" r:id="rId20"/>
    <p:sldId id="328" r:id="rId21"/>
    <p:sldId id="330" r:id="rId22"/>
    <p:sldId id="333" r:id="rId23"/>
    <p:sldId id="329" r:id="rId24"/>
    <p:sldId id="334" r:id="rId25"/>
    <p:sldId id="335" r:id="rId26"/>
    <p:sldId id="257" r:id="rId27"/>
    <p:sldId id="259" r:id="rId28"/>
    <p:sldId id="260" r:id="rId29"/>
    <p:sldId id="261" r:id="rId30"/>
    <p:sldId id="263" r:id="rId31"/>
    <p:sldId id="267" r:id="rId32"/>
    <p:sldId id="262" r:id="rId33"/>
    <p:sldId id="268" r:id="rId34"/>
    <p:sldId id="269" r:id="rId35"/>
    <p:sldId id="270" r:id="rId36"/>
    <p:sldId id="271"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6" r:id="rId68"/>
    <p:sldId id="304" r:id="rId69"/>
    <p:sldId id="305" r:id="rId70"/>
    <p:sldId id="307" r:id="rId71"/>
    <p:sldId id="308" r:id="rId72"/>
    <p:sldId id="309" r:id="rId73"/>
    <p:sldId id="310" r:id="rId74"/>
    <p:sldId id="311" r:id="rId75"/>
    <p:sldId id="312" r:id="rId76"/>
    <p:sldId id="313" r:id="rId77"/>
    <p:sldId id="314" r:id="rId78"/>
    <p:sldId id="315" r:id="rId79"/>
    <p:sldId id="316" r:id="rId80"/>
    <p:sldId id="303" r:id="rId81"/>
    <p:sldId id="336" r:id="rId82"/>
    <p:sldId id="266"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BE94D6-4405-45F4-9BDE-3048D61889CA}">
          <p14:sldIdLst>
            <p14:sldId id="317"/>
            <p14:sldId id="331"/>
            <p14:sldId id="318"/>
            <p14:sldId id="319"/>
            <p14:sldId id="320"/>
            <p14:sldId id="321"/>
            <p14:sldId id="322"/>
            <p14:sldId id="323"/>
            <p14:sldId id="324"/>
            <p14:sldId id="325"/>
            <p14:sldId id="326"/>
            <p14:sldId id="332"/>
            <p14:sldId id="327"/>
            <p14:sldId id="328"/>
            <p14:sldId id="330"/>
            <p14:sldId id="333"/>
            <p14:sldId id="329"/>
            <p14:sldId id="334"/>
            <p14:sldId id="335"/>
            <p14:sldId id="257"/>
          </p14:sldIdLst>
        </p14:section>
        <p14:section name="Herramientas necesarias" id="{4C92E8E8-D34A-44A5-B4E1-8817BAFE1DE6}">
          <p14:sldIdLst>
            <p14:sldId id="259"/>
            <p14:sldId id="260"/>
          </p14:sldIdLst>
        </p14:section>
        <p14:section name="Librerías empleadas" id="{11D03FDE-51F6-426E-B94E-FC787F13C243}">
          <p14:sldIdLst>
            <p14:sldId id="261"/>
            <p14:sldId id="263"/>
            <p14:sldId id="267"/>
            <p14:sldId id="262"/>
            <p14:sldId id="268"/>
            <p14:sldId id="269"/>
            <p14:sldId id="270"/>
            <p14:sldId id="271"/>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6"/>
            <p14:sldId id="304"/>
            <p14:sldId id="305"/>
            <p14:sldId id="307"/>
            <p14:sldId id="308"/>
            <p14:sldId id="309"/>
            <p14:sldId id="310"/>
            <p14:sldId id="311"/>
            <p14:sldId id="312"/>
            <p14:sldId id="313"/>
            <p14:sldId id="314"/>
            <p14:sldId id="315"/>
            <p14:sldId id="316"/>
            <p14:sldId id="303"/>
            <p14:sldId id="336"/>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1459" y="62"/>
      </p:cViewPr>
      <p:guideLst/>
    </p:cSldViewPr>
  </p:slideViewPr>
  <p:notesTextViewPr>
    <p:cViewPr>
      <p:scale>
        <a:sx n="1" d="1"/>
        <a:sy n="1" d="1"/>
      </p:scale>
      <p:origin x="0" y="0"/>
    </p:cViewPr>
  </p:notesTextViewPr>
  <p:notesViewPr>
    <p:cSldViewPr snapToGrid="0">
      <p:cViewPr varScale="1">
        <p:scale>
          <a:sx n="83" d="100"/>
          <a:sy n="83" d="100"/>
        </p:scale>
        <p:origin x="381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DBFD28-7231-4C8D-8D38-D023DB878B2B}"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s-CO"/>
        </a:p>
      </dgm:t>
    </dgm:pt>
    <dgm:pt modelId="{51EC3BB5-1737-44B7-AA6B-721CA384FF27}">
      <dgm:prSet phldrT="[Texto]" custT="1"/>
      <dgm:spPr>
        <a:solidFill>
          <a:schemeClr val="accent2"/>
        </a:solidFill>
      </dgm:spPr>
      <dgm:t>
        <a:bodyPr/>
        <a:lstStyle/>
        <a:p>
          <a:r>
            <a:rPr lang="es-CO" sz="1200" b="1" dirty="0">
              <a:solidFill>
                <a:schemeClr val="tx1"/>
              </a:solidFill>
              <a:latin typeface="Gill Sans MT" panose="020B0502020104020203" pitchFamily="34" charset="0"/>
            </a:rPr>
            <a:t>INTELIGENCIA ARTIFICIAL</a:t>
          </a:r>
        </a:p>
      </dgm:t>
    </dgm:pt>
    <dgm:pt modelId="{4252146B-E452-4C2A-9BD2-42F907513CE8}" type="parTrans" cxnId="{72411461-9F2D-4751-BDCD-6B606772BF49}">
      <dgm:prSet/>
      <dgm:spPr/>
      <dgm:t>
        <a:bodyPr/>
        <a:lstStyle/>
        <a:p>
          <a:endParaRPr lang="es-CO" sz="2000">
            <a:latin typeface="Gill Sans MT" panose="020B0502020104020203" pitchFamily="34" charset="0"/>
          </a:endParaRPr>
        </a:p>
      </dgm:t>
    </dgm:pt>
    <dgm:pt modelId="{0E033FCD-D6A0-4DE7-9748-DBA3F9B49C30}" type="sibTrans" cxnId="{72411461-9F2D-4751-BDCD-6B606772BF49}">
      <dgm:prSet/>
      <dgm:spPr/>
      <dgm:t>
        <a:bodyPr/>
        <a:lstStyle/>
        <a:p>
          <a:endParaRPr lang="es-CO" sz="2000">
            <a:latin typeface="Gill Sans MT" panose="020B0502020104020203" pitchFamily="34" charset="0"/>
          </a:endParaRPr>
        </a:p>
      </dgm:t>
    </dgm:pt>
    <dgm:pt modelId="{097F8B24-4C40-495E-B10C-7B59CC11D2D6}">
      <dgm:prSet phldrT="[Texto]" custT="1"/>
      <dgm:spPr>
        <a:solidFill>
          <a:schemeClr val="accent6"/>
        </a:solidFill>
      </dgm:spPr>
      <dgm:t>
        <a:bodyPr/>
        <a:lstStyle/>
        <a:p>
          <a:r>
            <a:rPr lang="es-CO" sz="1400" b="1" dirty="0">
              <a:solidFill>
                <a:schemeClr val="tx1"/>
              </a:solidFill>
              <a:latin typeface="Gill Sans MT" panose="020B0502020104020203" pitchFamily="34" charset="0"/>
            </a:rPr>
            <a:t>MACHINE LEARNING</a:t>
          </a:r>
        </a:p>
      </dgm:t>
    </dgm:pt>
    <dgm:pt modelId="{14025256-6498-4B85-B899-9E84AFFE99B9}" type="parTrans" cxnId="{E4162FB2-C93A-4F01-B3E5-F45C31F8294D}">
      <dgm:prSet/>
      <dgm:spPr/>
      <dgm:t>
        <a:bodyPr/>
        <a:lstStyle/>
        <a:p>
          <a:endParaRPr lang="es-CO" sz="2000">
            <a:latin typeface="Gill Sans MT" panose="020B0502020104020203" pitchFamily="34" charset="0"/>
          </a:endParaRPr>
        </a:p>
      </dgm:t>
    </dgm:pt>
    <dgm:pt modelId="{5D19AE81-32FA-41BD-9583-1EDBDD34731F}" type="sibTrans" cxnId="{E4162FB2-C93A-4F01-B3E5-F45C31F8294D}">
      <dgm:prSet/>
      <dgm:spPr/>
      <dgm:t>
        <a:bodyPr/>
        <a:lstStyle/>
        <a:p>
          <a:endParaRPr lang="es-CO" sz="2000">
            <a:latin typeface="Gill Sans MT" panose="020B0502020104020203" pitchFamily="34" charset="0"/>
          </a:endParaRPr>
        </a:p>
      </dgm:t>
    </dgm:pt>
    <dgm:pt modelId="{B5EF4FA8-BDCB-4AD2-A2BE-1A9650BBBA41}">
      <dgm:prSet phldrT="[Texto]" custT="1"/>
      <dgm:spPr>
        <a:solidFill>
          <a:schemeClr val="accent4"/>
        </a:solidFill>
      </dgm:spPr>
      <dgm:t>
        <a:bodyPr/>
        <a:lstStyle/>
        <a:p>
          <a:r>
            <a:rPr lang="es-CO" sz="1400" b="1" dirty="0">
              <a:solidFill>
                <a:schemeClr val="tx1"/>
              </a:solidFill>
              <a:latin typeface="Gill Sans MT" panose="020B0502020104020203" pitchFamily="34" charset="0"/>
            </a:rPr>
            <a:t>DEEP </a:t>
          </a:r>
        </a:p>
        <a:p>
          <a:r>
            <a:rPr lang="es-CO" sz="1400" b="1" dirty="0">
              <a:solidFill>
                <a:schemeClr val="tx1"/>
              </a:solidFill>
              <a:latin typeface="Gill Sans MT" panose="020B0502020104020203" pitchFamily="34" charset="0"/>
            </a:rPr>
            <a:t>LEARNING</a:t>
          </a:r>
        </a:p>
      </dgm:t>
    </dgm:pt>
    <dgm:pt modelId="{DC7E8D56-FEAC-450E-9C28-6F6371380C91}" type="parTrans" cxnId="{391D0B1E-2414-4A89-8314-DBBAE4E09BFF}">
      <dgm:prSet/>
      <dgm:spPr/>
      <dgm:t>
        <a:bodyPr/>
        <a:lstStyle/>
        <a:p>
          <a:endParaRPr lang="es-CO" sz="2000">
            <a:latin typeface="Gill Sans MT" panose="020B0502020104020203" pitchFamily="34" charset="0"/>
          </a:endParaRPr>
        </a:p>
      </dgm:t>
    </dgm:pt>
    <dgm:pt modelId="{43EDE7ED-15CA-4B44-BE83-629379256E04}" type="sibTrans" cxnId="{391D0B1E-2414-4A89-8314-DBBAE4E09BFF}">
      <dgm:prSet/>
      <dgm:spPr/>
      <dgm:t>
        <a:bodyPr/>
        <a:lstStyle/>
        <a:p>
          <a:endParaRPr lang="es-CO" sz="2000">
            <a:latin typeface="Gill Sans MT" panose="020B0502020104020203" pitchFamily="34" charset="0"/>
          </a:endParaRPr>
        </a:p>
      </dgm:t>
    </dgm:pt>
    <dgm:pt modelId="{80E48C36-1EFF-44CE-97C3-136DF8296A11}" type="pres">
      <dgm:prSet presAssocID="{94DBFD28-7231-4C8D-8D38-D023DB878B2B}" presName="Name0" presStyleCnt="0">
        <dgm:presLayoutVars>
          <dgm:chMax val="7"/>
          <dgm:resizeHandles val="exact"/>
        </dgm:presLayoutVars>
      </dgm:prSet>
      <dgm:spPr/>
    </dgm:pt>
    <dgm:pt modelId="{545A004D-B64F-4EEE-B0FF-A121279B51CE}" type="pres">
      <dgm:prSet presAssocID="{94DBFD28-7231-4C8D-8D38-D023DB878B2B}" presName="comp1" presStyleCnt="0"/>
      <dgm:spPr/>
    </dgm:pt>
    <dgm:pt modelId="{CDA694A9-7C7B-4199-BD48-B457D9B34CD4}" type="pres">
      <dgm:prSet presAssocID="{94DBFD28-7231-4C8D-8D38-D023DB878B2B}" presName="circle1" presStyleLbl="node1" presStyleIdx="0" presStyleCnt="3"/>
      <dgm:spPr/>
    </dgm:pt>
    <dgm:pt modelId="{D9C19BC6-8E16-4244-BBF8-0F24E7B158D6}" type="pres">
      <dgm:prSet presAssocID="{94DBFD28-7231-4C8D-8D38-D023DB878B2B}" presName="c1text" presStyleLbl="node1" presStyleIdx="0" presStyleCnt="3">
        <dgm:presLayoutVars>
          <dgm:bulletEnabled val="1"/>
        </dgm:presLayoutVars>
      </dgm:prSet>
      <dgm:spPr/>
    </dgm:pt>
    <dgm:pt modelId="{754C8CE3-E9F7-446D-9EA2-A3C2E0F93111}" type="pres">
      <dgm:prSet presAssocID="{94DBFD28-7231-4C8D-8D38-D023DB878B2B}" presName="comp2" presStyleCnt="0"/>
      <dgm:spPr/>
    </dgm:pt>
    <dgm:pt modelId="{C5041739-0E98-4676-A220-2C10DD187FD0}" type="pres">
      <dgm:prSet presAssocID="{94DBFD28-7231-4C8D-8D38-D023DB878B2B}" presName="circle2" presStyleLbl="node1" presStyleIdx="1" presStyleCnt="3" custScaleX="93134" custScaleY="100000"/>
      <dgm:spPr/>
    </dgm:pt>
    <dgm:pt modelId="{E759C516-D05D-484B-B572-72FCB7889494}" type="pres">
      <dgm:prSet presAssocID="{94DBFD28-7231-4C8D-8D38-D023DB878B2B}" presName="c2text" presStyleLbl="node1" presStyleIdx="1" presStyleCnt="3">
        <dgm:presLayoutVars>
          <dgm:bulletEnabled val="1"/>
        </dgm:presLayoutVars>
      </dgm:prSet>
      <dgm:spPr/>
    </dgm:pt>
    <dgm:pt modelId="{759A5990-382C-434C-A2D3-F7DC8D3E1408}" type="pres">
      <dgm:prSet presAssocID="{94DBFD28-7231-4C8D-8D38-D023DB878B2B}" presName="comp3" presStyleCnt="0"/>
      <dgm:spPr/>
    </dgm:pt>
    <dgm:pt modelId="{7F54D5ED-9F26-42A1-A3D1-9A252F79CD00}" type="pres">
      <dgm:prSet presAssocID="{94DBFD28-7231-4C8D-8D38-D023DB878B2B}" presName="circle3" presStyleLbl="node1" presStyleIdx="2" presStyleCnt="3"/>
      <dgm:spPr/>
    </dgm:pt>
    <dgm:pt modelId="{46AEBDD7-C963-4330-A4A0-7640E1B95653}" type="pres">
      <dgm:prSet presAssocID="{94DBFD28-7231-4C8D-8D38-D023DB878B2B}" presName="c3text" presStyleLbl="node1" presStyleIdx="2" presStyleCnt="3">
        <dgm:presLayoutVars>
          <dgm:bulletEnabled val="1"/>
        </dgm:presLayoutVars>
      </dgm:prSet>
      <dgm:spPr/>
    </dgm:pt>
  </dgm:ptLst>
  <dgm:cxnLst>
    <dgm:cxn modelId="{377A481B-8DCC-420E-BF43-B9D4D3027390}" type="presOf" srcId="{94DBFD28-7231-4C8D-8D38-D023DB878B2B}" destId="{80E48C36-1EFF-44CE-97C3-136DF8296A11}" srcOrd="0" destOrd="0" presId="urn:microsoft.com/office/officeart/2005/8/layout/venn2"/>
    <dgm:cxn modelId="{391D0B1E-2414-4A89-8314-DBBAE4E09BFF}" srcId="{94DBFD28-7231-4C8D-8D38-D023DB878B2B}" destId="{B5EF4FA8-BDCB-4AD2-A2BE-1A9650BBBA41}" srcOrd="2" destOrd="0" parTransId="{DC7E8D56-FEAC-450E-9C28-6F6371380C91}" sibTransId="{43EDE7ED-15CA-4B44-BE83-629379256E04}"/>
    <dgm:cxn modelId="{72411461-9F2D-4751-BDCD-6B606772BF49}" srcId="{94DBFD28-7231-4C8D-8D38-D023DB878B2B}" destId="{51EC3BB5-1737-44B7-AA6B-721CA384FF27}" srcOrd="0" destOrd="0" parTransId="{4252146B-E452-4C2A-9BD2-42F907513CE8}" sibTransId="{0E033FCD-D6A0-4DE7-9748-DBA3F9B49C30}"/>
    <dgm:cxn modelId="{31936847-1497-46A7-B0AA-1A5758ED488F}" type="presOf" srcId="{51EC3BB5-1737-44B7-AA6B-721CA384FF27}" destId="{CDA694A9-7C7B-4199-BD48-B457D9B34CD4}" srcOrd="0" destOrd="0" presId="urn:microsoft.com/office/officeart/2005/8/layout/venn2"/>
    <dgm:cxn modelId="{EFE5DE52-0779-4F3A-BF8D-ABCE604FF27A}" type="presOf" srcId="{097F8B24-4C40-495E-B10C-7B59CC11D2D6}" destId="{E759C516-D05D-484B-B572-72FCB7889494}" srcOrd="1" destOrd="0" presId="urn:microsoft.com/office/officeart/2005/8/layout/venn2"/>
    <dgm:cxn modelId="{965ACDA1-4297-4120-BF3A-6DA153311E77}" type="presOf" srcId="{097F8B24-4C40-495E-B10C-7B59CC11D2D6}" destId="{C5041739-0E98-4676-A220-2C10DD187FD0}" srcOrd="0" destOrd="0" presId="urn:microsoft.com/office/officeart/2005/8/layout/venn2"/>
    <dgm:cxn modelId="{E4162FB2-C93A-4F01-B3E5-F45C31F8294D}" srcId="{94DBFD28-7231-4C8D-8D38-D023DB878B2B}" destId="{097F8B24-4C40-495E-B10C-7B59CC11D2D6}" srcOrd="1" destOrd="0" parTransId="{14025256-6498-4B85-B899-9E84AFFE99B9}" sibTransId="{5D19AE81-32FA-41BD-9583-1EDBDD34731F}"/>
    <dgm:cxn modelId="{1D372DBB-95F0-454D-9C7E-F2B2CA4C4AD3}" type="presOf" srcId="{51EC3BB5-1737-44B7-AA6B-721CA384FF27}" destId="{D9C19BC6-8E16-4244-BBF8-0F24E7B158D6}" srcOrd="1" destOrd="0" presId="urn:microsoft.com/office/officeart/2005/8/layout/venn2"/>
    <dgm:cxn modelId="{7828C9DA-8EAA-46DF-8F94-4998E7F5B8E7}" type="presOf" srcId="{B5EF4FA8-BDCB-4AD2-A2BE-1A9650BBBA41}" destId="{46AEBDD7-C963-4330-A4A0-7640E1B95653}" srcOrd="1" destOrd="0" presId="urn:microsoft.com/office/officeart/2005/8/layout/venn2"/>
    <dgm:cxn modelId="{D005B5EE-6E33-4F4F-9E31-AF5F12E1DA91}" type="presOf" srcId="{B5EF4FA8-BDCB-4AD2-A2BE-1A9650BBBA41}" destId="{7F54D5ED-9F26-42A1-A3D1-9A252F79CD00}" srcOrd="0" destOrd="0" presId="urn:microsoft.com/office/officeart/2005/8/layout/venn2"/>
    <dgm:cxn modelId="{51E4B498-5019-46C6-B88B-BB857380BF5C}" type="presParOf" srcId="{80E48C36-1EFF-44CE-97C3-136DF8296A11}" destId="{545A004D-B64F-4EEE-B0FF-A121279B51CE}" srcOrd="0" destOrd="0" presId="urn:microsoft.com/office/officeart/2005/8/layout/venn2"/>
    <dgm:cxn modelId="{4B9105B8-2BE0-4A4A-8533-F0E6B615BA7E}" type="presParOf" srcId="{545A004D-B64F-4EEE-B0FF-A121279B51CE}" destId="{CDA694A9-7C7B-4199-BD48-B457D9B34CD4}" srcOrd="0" destOrd="0" presId="urn:microsoft.com/office/officeart/2005/8/layout/venn2"/>
    <dgm:cxn modelId="{541C045F-0783-47A5-9A80-7771D53F162B}" type="presParOf" srcId="{545A004D-B64F-4EEE-B0FF-A121279B51CE}" destId="{D9C19BC6-8E16-4244-BBF8-0F24E7B158D6}" srcOrd="1" destOrd="0" presId="urn:microsoft.com/office/officeart/2005/8/layout/venn2"/>
    <dgm:cxn modelId="{32F42438-49C3-42A9-9131-59547B9F30AD}" type="presParOf" srcId="{80E48C36-1EFF-44CE-97C3-136DF8296A11}" destId="{754C8CE3-E9F7-446D-9EA2-A3C2E0F93111}" srcOrd="1" destOrd="0" presId="urn:microsoft.com/office/officeart/2005/8/layout/venn2"/>
    <dgm:cxn modelId="{FABF6E1E-2AD3-4DFA-B42E-84D612FEAC59}" type="presParOf" srcId="{754C8CE3-E9F7-446D-9EA2-A3C2E0F93111}" destId="{C5041739-0E98-4676-A220-2C10DD187FD0}" srcOrd="0" destOrd="0" presId="urn:microsoft.com/office/officeart/2005/8/layout/venn2"/>
    <dgm:cxn modelId="{00F4112B-66CB-47D7-8E7A-53D8489E169B}" type="presParOf" srcId="{754C8CE3-E9F7-446D-9EA2-A3C2E0F93111}" destId="{E759C516-D05D-484B-B572-72FCB7889494}" srcOrd="1" destOrd="0" presId="urn:microsoft.com/office/officeart/2005/8/layout/venn2"/>
    <dgm:cxn modelId="{14B83ABB-6EF8-4886-BB20-9AAB3404577A}" type="presParOf" srcId="{80E48C36-1EFF-44CE-97C3-136DF8296A11}" destId="{759A5990-382C-434C-A2D3-F7DC8D3E1408}" srcOrd="2" destOrd="0" presId="urn:microsoft.com/office/officeart/2005/8/layout/venn2"/>
    <dgm:cxn modelId="{A8B6BDF7-2187-4FF1-8D08-E5A5219005DA}" type="presParOf" srcId="{759A5990-382C-434C-A2D3-F7DC8D3E1408}" destId="{7F54D5ED-9F26-42A1-A3D1-9A252F79CD00}" srcOrd="0" destOrd="0" presId="urn:microsoft.com/office/officeart/2005/8/layout/venn2"/>
    <dgm:cxn modelId="{DAE160A9-B6E4-4A6D-A862-7E60C0DFA957}" type="presParOf" srcId="{759A5990-382C-434C-A2D3-F7DC8D3E1408}" destId="{46AEBDD7-C963-4330-A4A0-7640E1B95653}"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553B76-DFE1-414D-8AE6-24F914E26CA8}" type="doc">
      <dgm:prSet loTypeId="urn:microsoft.com/office/officeart/2005/8/layout/hierarchy2" loCatId="hierarchy" qsTypeId="urn:microsoft.com/office/officeart/2005/8/quickstyle/simple1" qsCatId="simple" csTypeId="urn:microsoft.com/office/officeart/2005/8/colors/colorful4" csCatId="colorful" phldr="1"/>
      <dgm:spPr/>
      <dgm:t>
        <a:bodyPr/>
        <a:lstStyle/>
        <a:p>
          <a:endParaRPr lang="es-CO"/>
        </a:p>
      </dgm:t>
    </dgm:pt>
    <dgm:pt modelId="{A090D2F7-F7D4-4C0E-84F4-2E4C056D7F6E}">
      <dgm:prSet phldrT="[Texto]" custT="1"/>
      <dgm:spPr>
        <a:solidFill>
          <a:schemeClr val="accent2"/>
        </a:solidFill>
      </dgm:spPr>
      <dgm:t>
        <a:bodyPr/>
        <a:lstStyle/>
        <a:p>
          <a:r>
            <a:rPr lang="es-CO" sz="1600" b="1" dirty="0">
              <a:latin typeface="Gill Sans MT" panose="020B0502020104020203" pitchFamily="34" charset="0"/>
            </a:rPr>
            <a:t>Machine </a:t>
          </a:r>
          <a:r>
            <a:rPr lang="es-CO" sz="1600" b="1" dirty="0" err="1">
              <a:latin typeface="Gill Sans MT" panose="020B0502020104020203" pitchFamily="34" charset="0"/>
            </a:rPr>
            <a:t>Learning</a:t>
          </a:r>
          <a:endParaRPr lang="es-CO" sz="1600" b="1" dirty="0">
            <a:latin typeface="Gill Sans MT" panose="020B0502020104020203" pitchFamily="34" charset="0"/>
          </a:endParaRPr>
        </a:p>
      </dgm:t>
    </dgm:pt>
    <dgm:pt modelId="{905773CF-686E-44EE-98B1-2140B3CBC439}" type="parTrans" cxnId="{A7C9C46C-C635-438E-9999-AF1D87FF57F6}">
      <dgm:prSet/>
      <dgm:spPr/>
      <dgm:t>
        <a:bodyPr/>
        <a:lstStyle/>
        <a:p>
          <a:endParaRPr lang="es-CO" sz="1600" b="1">
            <a:latin typeface="Gill Sans MT" panose="020B0502020104020203" pitchFamily="34" charset="0"/>
          </a:endParaRPr>
        </a:p>
      </dgm:t>
    </dgm:pt>
    <dgm:pt modelId="{8B79FA56-9A42-443B-8301-AA859D91BAAE}" type="sibTrans" cxnId="{A7C9C46C-C635-438E-9999-AF1D87FF57F6}">
      <dgm:prSet/>
      <dgm:spPr/>
      <dgm:t>
        <a:bodyPr/>
        <a:lstStyle/>
        <a:p>
          <a:endParaRPr lang="es-CO" sz="1600" b="1">
            <a:latin typeface="Gill Sans MT" panose="020B0502020104020203" pitchFamily="34" charset="0"/>
          </a:endParaRPr>
        </a:p>
      </dgm:t>
    </dgm:pt>
    <dgm:pt modelId="{E29C5F4D-C609-429F-A69B-1F1EB9BCE071}">
      <dgm:prSet phldrT="[Texto]" custT="1"/>
      <dgm:spPr>
        <a:solidFill>
          <a:schemeClr val="accent4"/>
        </a:solidFill>
      </dgm:spPr>
      <dgm:t>
        <a:bodyPr/>
        <a:lstStyle/>
        <a:p>
          <a:r>
            <a:rPr lang="es-CO" sz="1600" b="1" dirty="0">
              <a:latin typeface="Gill Sans MT" panose="020B0502020104020203" pitchFamily="34" charset="0"/>
            </a:rPr>
            <a:t>Aprendizaje Supervisado </a:t>
          </a:r>
        </a:p>
      </dgm:t>
    </dgm:pt>
    <dgm:pt modelId="{CEA7CE45-071A-475D-8EA8-813BE0684D22}" type="parTrans" cxnId="{35483E40-1EEC-4774-AA64-9DE87AA56012}">
      <dgm:prSet custT="1"/>
      <dgm:spPr>
        <a:ln>
          <a:solidFill>
            <a:schemeClr val="bg1"/>
          </a:solidFill>
        </a:ln>
      </dgm:spPr>
      <dgm:t>
        <a:bodyPr/>
        <a:lstStyle/>
        <a:p>
          <a:endParaRPr lang="es-CO" sz="1600" b="1">
            <a:latin typeface="Gill Sans MT" panose="020B0502020104020203" pitchFamily="34" charset="0"/>
          </a:endParaRPr>
        </a:p>
      </dgm:t>
    </dgm:pt>
    <dgm:pt modelId="{379A30A8-5ED5-447A-B5E6-A30E88724BE7}" type="sibTrans" cxnId="{35483E40-1EEC-4774-AA64-9DE87AA56012}">
      <dgm:prSet/>
      <dgm:spPr/>
      <dgm:t>
        <a:bodyPr/>
        <a:lstStyle/>
        <a:p>
          <a:endParaRPr lang="es-CO" sz="1600" b="1">
            <a:latin typeface="Gill Sans MT" panose="020B0502020104020203" pitchFamily="34" charset="0"/>
          </a:endParaRPr>
        </a:p>
      </dgm:t>
    </dgm:pt>
    <dgm:pt modelId="{C1BA940A-C170-4989-8DB6-621E1DD94976}">
      <dgm:prSet phldrT="[Texto]" custT="1"/>
      <dgm:spPr/>
      <dgm:t>
        <a:bodyPr/>
        <a:lstStyle/>
        <a:p>
          <a:r>
            <a:rPr lang="es-CO" sz="1600" b="1" dirty="0">
              <a:latin typeface="Gill Sans MT" panose="020B0502020104020203" pitchFamily="34" charset="0"/>
            </a:rPr>
            <a:t>Regresión</a:t>
          </a:r>
        </a:p>
      </dgm:t>
    </dgm:pt>
    <dgm:pt modelId="{693D8AD0-485E-4185-820C-2A40A34DDB94}" type="parTrans" cxnId="{70ABF8CE-0C2D-4133-9472-D1E93F790E6A}">
      <dgm:prSet custT="1"/>
      <dgm:spPr>
        <a:ln>
          <a:solidFill>
            <a:schemeClr val="bg1"/>
          </a:solidFill>
        </a:ln>
      </dgm:spPr>
      <dgm:t>
        <a:bodyPr/>
        <a:lstStyle/>
        <a:p>
          <a:endParaRPr lang="es-CO" sz="1600" b="1">
            <a:latin typeface="Gill Sans MT" panose="020B0502020104020203" pitchFamily="34" charset="0"/>
          </a:endParaRPr>
        </a:p>
      </dgm:t>
    </dgm:pt>
    <dgm:pt modelId="{5EB18242-BEDD-4061-B334-5B19C225B15B}" type="sibTrans" cxnId="{70ABF8CE-0C2D-4133-9472-D1E93F790E6A}">
      <dgm:prSet/>
      <dgm:spPr/>
      <dgm:t>
        <a:bodyPr/>
        <a:lstStyle/>
        <a:p>
          <a:endParaRPr lang="es-CO" sz="1600" b="1">
            <a:latin typeface="Gill Sans MT" panose="020B0502020104020203" pitchFamily="34" charset="0"/>
          </a:endParaRPr>
        </a:p>
      </dgm:t>
    </dgm:pt>
    <dgm:pt modelId="{74D189E7-59CC-4FAE-8B4B-FA81E5BCBC87}">
      <dgm:prSet phldrT="[Texto]" custT="1"/>
      <dgm:spPr/>
      <dgm:t>
        <a:bodyPr/>
        <a:lstStyle/>
        <a:p>
          <a:r>
            <a:rPr lang="es-CO" sz="1600" b="1" dirty="0">
              <a:latin typeface="Gill Sans MT" panose="020B0502020104020203" pitchFamily="34" charset="0"/>
            </a:rPr>
            <a:t>Clasificación</a:t>
          </a:r>
        </a:p>
      </dgm:t>
    </dgm:pt>
    <dgm:pt modelId="{92C9E381-B82E-49C9-B622-BFEA3488AC27}" type="parTrans" cxnId="{DBE6D7CE-9E5B-4922-9BDE-AF1A50F90B51}">
      <dgm:prSet custT="1"/>
      <dgm:spPr>
        <a:ln>
          <a:solidFill>
            <a:schemeClr val="bg1"/>
          </a:solidFill>
        </a:ln>
      </dgm:spPr>
      <dgm:t>
        <a:bodyPr/>
        <a:lstStyle/>
        <a:p>
          <a:endParaRPr lang="es-CO" sz="1600" b="1">
            <a:latin typeface="Gill Sans MT" panose="020B0502020104020203" pitchFamily="34" charset="0"/>
          </a:endParaRPr>
        </a:p>
      </dgm:t>
    </dgm:pt>
    <dgm:pt modelId="{97611002-0B5C-4649-B796-7EFC9325019E}" type="sibTrans" cxnId="{DBE6D7CE-9E5B-4922-9BDE-AF1A50F90B51}">
      <dgm:prSet/>
      <dgm:spPr/>
      <dgm:t>
        <a:bodyPr/>
        <a:lstStyle/>
        <a:p>
          <a:endParaRPr lang="es-CO" sz="1600" b="1">
            <a:latin typeface="Gill Sans MT" panose="020B0502020104020203" pitchFamily="34" charset="0"/>
          </a:endParaRPr>
        </a:p>
      </dgm:t>
    </dgm:pt>
    <dgm:pt modelId="{EB45DF21-1839-4439-8578-80D1D3B37105}">
      <dgm:prSet phldrT="[Texto]" custT="1"/>
      <dgm:spPr>
        <a:solidFill>
          <a:schemeClr val="accent4"/>
        </a:solidFill>
      </dgm:spPr>
      <dgm:t>
        <a:bodyPr/>
        <a:lstStyle/>
        <a:p>
          <a:r>
            <a:rPr lang="es-CO" sz="1600" b="1" dirty="0">
              <a:latin typeface="Gill Sans MT" panose="020B0502020104020203" pitchFamily="34" charset="0"/>
            </a:rPr>
            <a:t>Aprendizaje no Supervisado</a:t>
          </a:r>
        </a:p>
      </dgm:t>
    </dgm:pt>
    <dgm:pt modelId="{AF4545B3-F172-4DCE-B533-A2BA84F3ABFF}" type="parTrans" cxnId="{4CA6D39A-4080-4EC5-BC99-58C02181D275}">
      <dgm:prSet custT="1"/>
      <dgm:spPr>
        <a:ln>
          <a:solidFill>
            <a:schemeClr val="bg1"/>
          </a:solidFill>
        </a:ln>
      </dgm:spPr>
      <dgm:t>
        <a:bodyPr/>
        <a:lstStyle/>
        <a:p>
          <a:endParaRPr lang="es-CO" sz="1600" b="1">
            <a:latin typeface="Gill Sans MT" panose="020B0502020104020203" pitchFamily="34" charset="0"/>
          </a:endParaRPr>
        </a:p>
      </dgm:t>
    </dgm:pt>
    <dgm:pt modelId="{A04A4B6C-4B02-4F68-9EF0-C722D044F9FA}" type="sibTrans" cxnId="{4CA6D39A-4080-4EC5-BC99-58C02181D275}">
      <dgm:prSet/>
      <dgm:spPr/>
      <dgm:t>
        <a:bodyPr/>
        <a:lstStyle/>
        <a:p>
          <a:endParaRPr lang="es-CO" sz="1600" b="1">
            <a:latin typeface="Gill Sans MT" panose="020B0502020104020203" pitchFamily="34" charset="0"/>
          </a:endParaRPr>
        </a:p>
      </dgm:t>
    </dgm:pt>
    <dgm:pt modelId="{95202E18-ADB6-42B2-8E9C-232A8D428390}">
      <dgm:prSet phldrT="[Texto]" custT="1"/>
      <dgm:spPr/>
      <dgm:t>
        <a:bodyPr/>
        <a:lstStyle/>
        <a:p>
          <a:r>
            <a:rPr lang="es-CO" sz="1600" b="1" dirty="0" err="1">
              <a:latin typeface="Gill Sans MT" panose="020B0502020104020203" pitchFamily="34" charset="0"/>
            </a:rPr>
            <a:t>Clústering</a:t>
          </a:r>
          <a:endParaRPr lang="es-CO" sz="1600" b="1" dirty="0">
            <a:latin typeface="Gill Sans MT" panose="020B0502020104020203" pitchFamily="34" charset="0"/>
          </a:endParaRPr>
        </a:p>
      </dgm:t>
    </dgm:pt>
    <dgm:pt modelId="{A997F169-3B34-4ADB-99C3-85E50F5CEAAC}" type="parTrans" cxnId="{D76799DF-DDC7-41C7-94B9-59B4FA16BF6D}">
      <dgm:prSet custT="1"/>
      <dgm:spPr>
        <a:ln>
          <a:solidFill>
            <a:schemeClr val="bg1"/>
          </a:solidFill>
        </a:ln>
      </dgm:spPr>
      <dgm:t>
        <a:bodyPr/>
        <a:lstStyle/>
        <a:p>
          <a:endParaRPr lang="es-CO" sz="1600" b="1">
            <a:latin typeface="Gill Sans MT" panose="020B0502020104020203" pitchFamily="34" charset="0"/>
          </a:endParaRPr>
        </a:p>
      </dgm:t>
    </dgm:pt>
    <dgm:pt modelId="{13FD30F3-21C2-4900-B533-1D285FB8FCBA}" type="sibTrans" cxnId="{D76799DF-DDC7-41C7-94B9-59B4FA16BF6D}">
      <dgm:prSet/>
      <dgm:spPr/>
      <dgm:t>
        <a:bodyPr/>
        <a:lstStyle/>
        <a:p>
          <a:endParaRPr lang="es-CO" sz="1600" b="1">
            <a:latin typeface="Gill Sans MT" panose="020B0502020104020203" pitchFamily="34" charset="0"/>
          </a:endParaRPr>
        </a:p>
      </dgm:t>
    </dgm:pt>
    <dgm:pt modelId="{DAF5D57C-3772-4556-A8DF-3F215EFE3F44}">
      <dgm:prSet phldrT="[Texto]" custT="1"/>
      <dgm:spPr/>
      <dgm:t>
        <a:bodyPr/>
        <a:lstStyle/>
        <a:p>
          <a:r>
            <a:rPr lang="es-CO" sz="1600" b="1" dirty="0">
              <a:latin typeface="Gill Sans MT" panose="020B0502020104020203" pitchFamily="34" charset="0"/>
            </a:rPr>
            <a:t>Detección de anomalías</a:t>
          </a:r>
        </a:p>
      </dgm:t>
    </dgm:pt>
    <dgm:pt modelId="{EB0B42DD-A6D4-400E-AF12-840702BF9A0B}" type="parTrans" cxnId="{CCD531BE-041C-4890-ABB1-8C5A95627DC5}">
      <dgm:prSet/>
      <dgm:spPr/>
      <dgm:t>
        <a:bodyPr/>
        <a:lstStyle/>
        <a:p>
          <a:endParaRPr lang="es-CO"/>
        </a:p>
      </dgm:t>
    </dgm:pt>
    <dgm:pt modelId="{723722D8-A3FA-4E54-B347-6F0ED94D9134}" type="sibTrans" cxnId="{CCD531BE-041C-4890-ABB1-8C5A95627DC5}">
      <dgm:prSet/>
      <dgm:spPr/>
      <dgm:t>
        <a:bodyPr/>
        <a:lstStyle/>
        <a:p>
          <a:endParaRPr lang="es-CO"/>
        </a:p>
      </dgm:t>
    </dgm:pt>
    <dgm:pt modelId="{AC7FDEC9-F053-4A94-8EF2-3FD30EEEA5BC}" type="pres">
      <dgm:prSet presAssocID="{55553B76-DFE1-414D-8AE6-24F914E26CA8}" presName="diagram" presStyleCnt="0">
        <dgm:presLayoutVars>
          <dgm:chPref val="1"/>
          <dgm:dir/>
          <dgm:animOne val="branch"/>
          <dgm:animLvl val="lvl"/>
          <dgm:resizeHandles val="exact"/>
        </dgm:presLayoutVars>
      </dgm:prSet>
      <dgm:spPr/>
    </dgm:pt>
    <dgm:pt modelId="{EAA729DF-077B-4E0A-96D9-736FA520B469}" type="pres">
      <dgm:prSet presAssocID="{A090D2F7-F7D4-4C0E-84F4-2E4C056D7F6E}" presName="root1" presStyleCnt="0"/>
      <dgm:spPr/>
    </dgm:pt>
    <dgm:pt modelId="{64EAF96C-C868-48B0-B42F-1EBEF6EDD911}" type="pres">
      <dgm:prSet presAssocID="{A090D2F7-F7D4-4C0E-84F4-2E4C056D7F6E}" presName="LevelOneTextNode" presStyleLbl="node0" presStyleIdx="0" presStyleCnt="1" custLinFactNeighborY="-733">
        <dgm:presLayoutVars>
          <dgm:chPref val="3"/>
        </dgm:presLayoutVars>
      </dgm:prSet>
      <dgm:spPr/>
    </dgm:pt>
    <dgm:pt modelId="{A067B1D2-67B9-489C-AE87-BB22B73BC71C}" type="pres">
      <dgm:prSet presAssocID="{A090D2F7-F7D4-4C0E-84F4-2E4C056D7F6E}" presName="level2hierChild" presStyleCnt="0"/>
      <dgm:spPr/>
    </dgm:pt>
    <dgm:pt modelId="{96419A43-A498-4BAD-BC9E-1B691BADCAC2}" type="pres">
      <dgm:prSet presAssocID="{CEA7CE45-071A-475D-8EA8-813BE0684D22}" presName="conn2-1" presStyleLbl="parChTrans1D2" presStyleIdx="0" presStyleCnt="2"/>
      <dgm:spPr/>
    </dgm:pt>
    <dgm:pt modelId="{9A47201C-5EC9-4800-AC4A-DB5A881AE275}" type="pres">
      <dgm:prSet presAssocID="{CEA7CE45-071A-475D-8EA8-813BE0684D22}" presName="connTx" presStyleLbl="parChTrans1D2" presStyleIdx="0" presStyleCnt="2"/>
      <dgm:spPr/>
    </dgm:pt>
    <dgm:pt modelId="{BAF69FEF-F900-42C8-A049-EC5A5FF2EA29}" type="pres">
      <dgm:prSet presAssocID="{E29C5F4D-C609-429F-A69B-1F1EB9BCE071}" presName="root2" presStyleCnt="0"/>
      <dgm:spPr/>
    </dgm:pt>
    <dgm:pt modelId="{D768B8AA-BF62-48B7-AE36-850D4B247E76}" type="pres">
      <dgm:prSet presAssocID="{E29C5F4D-C609-429F-A69B-1F1EB9BCE071}" presName="LevelTwoTextNode" presStyleLbl="node2" presStyleIdx="0" presStyleCnt="2">
        <dgm:presLayoutVars>
          <dgm:chPref val="3"/>
        </dgm:presLayoutVars>
      </dgm:prSet>
      <dgm:spPr/>
    </dgm:pt>
    <dgm:pt modelId="{CCCB2711-0620-4516-A462-F547EEE0C4D6}" type="pres">
      <dgm:prSet presAssocID="{E29C5F4D-C609-429F-A69B-1F1EB9BCE071}" presName="level3hierChild" presStyleCnt="0"/>
      <dgm:spPr/>
    </dgm:pt>
    <dgm:pt modelId="{DFD59812-CE28-4E32-B1CB-14284A8FDB97}" type="pres">
      <dgm:prSet presAssocID="{693D8AD0-485E-4185-820C-2A40A34DDB94}" presName="conn2-1" presStyleLbl="parChTrans1D3" presStyleIdx="0" presStyleCnt="4"/>
      <dgm:spPr/>
    </dgm:pt>
    <dgm:pt modelId="{4D5B6EB7-3D54-4BEC-B55D-F82BD85B648D}" type="pres">
      <dgm:prSet presAssocID="{693D8AD0-485E-4185-820C-2A40A34DDB94}" presName="connTx" presStyleLbl="parChTrans1D3" presStyleIdx="0" presStyleCnt="4"/>
      <dgm:spPr/>
    </dgm:pt>
    <dgm:pt modelId="{5FA0CF4A-9618-4BBB-AF3E-C7085AAF23E0}" type="pres">
      <dgm:prSet presAssocID="{C1BA940A-C170-4989-8DB6-621E1DD94976}" presName="root2" presStyleCnt="0"/>
      <dgm:spPr/>
    </dgm:pt>
    <dgm:pt modelId="{4ED16306-6003-4DE4-8171-4CA8120E641C}" type="pres">
      <dgm:prSet presAssocID="{C1BA940A-C170-4989-8DB6-621E1DD94976}" presName="LevelTwoTextNode" presStyleLbl="node3" presStyleIdx="0" presStyleCnt="4" custScaleX="68888" custScaleY="71220" custLinFactNeighborX="0" custLinFactNeighborY="-3291">
        <dgm:presLayoutVars>
          <dgm:chPref val="3"/>
        </dgm:presLayoutVars>
      </dgm:prSet>
      <dgm:spPr/>
    </dgm:pt>
    <dgm:pt modelId="{2E1C3F4E-8F91-4EEF-BE74-6C414A25FC4B}" type="pres">
      <dgm:prSet presAssocID="{C1BA940A-C170-4989-8DB6-621E1DD94976}" presName="level3hierChild" presStyleCnt="0"/>
      <dgm:spPr/>
    </dgm:pt>
    <dgm:pt modelId="{E8DCDCE4-8A8D-4C0E-9A2F-8526100D3D17}" type="pres">
      <dgm:prSet presAssocID="{92C9E381-B82E-49C9-B622-BFEA3488AC27}" presName="conn2-1" presStyleLbl="parChTrans1D3" presStyleIdx="1" presStyleCnt="4"/>
      <dgm:spPr/>
    </dgm:pt>
    <dgm:pt modelId="{2A606DDA-7847-448C-8E9F-AFE803A5100D}" type="pres">
      <dgm:prSet presAssocID="{92C9E381-B82E-49C9-B622-BFEA3488AC27}" presName="connTx" presStyleLbl="parChTrans1D3" presStyleIdx="1" presStyleCnt="4"/>
      <dgm:spPr/>
    </dgm:pt>
    <dgm:pt modelId="{EA3655E2-3CA5-415D-8359-3DB6F920E6AA}" type="pres">
      <dgm:prSet presAssocID="{74D189E7-59CC-4FAE-8B4B-FA81E5BCBC87}" presName="root2" presStyleCnt="0"/>
      <dgm:spPr/>
    </dgm:pt>
    <dgm:pt modelId="{E4F70DE8-978A-4474-892E-35AB68E2B8B2}" type="pres">
      <dgm:prSet presAssocID="{74D189E7-59CC-4FAE-8B4B-FA81E5BCBC87}" presName="LevelTwoTextNode" presStyleLbl="node3" presStyleIdx="1" presStyleCnt="4" custScaleX="68888" custScaleY="71220" custLinFactNeighborX="4314" custLinFactNeighborY="5039">
        <dgm:presLayoutVars>
          <dgm:chPref val="3"/>
        </dgm:presLayoutVars>
      </dgm:prSet>
      <dgm:spPr/>
    </dgm:pt>
    <dgm:pt modelId="{B275DED1-591E-4DF6-8811-660D1D61FBF0}" type="pres">
      <dgm:prSet presAssocID="{74D189E7-59CC-4FAE-8B4B-FA81E5BCBC87}" presName="level3hierChild" presStyleCnt="0"/>
      <dgm:spPr/>
    </dgm:pt>
    <dgm:pt modelId="{034829E8-45FB-4DBB-91E8-5D696B67727A}" type="pres">
      <dgm:prSet presAssocID="{AF4545B3-F172-4DCE-B533-A2BA84F3ABFF}" presName="conn2-1" presStyleLbl="parChTrans1D2" presStyleIdx="1" presStyleCnt="2"/>
      <dgm:spPr/>
    </dgm:pt>
    <dgm:pt modelId="{D1A94782-CC28-4542-B8A9-9AC31F130146}" type="pres">
      <dgm:prSet presAssocID="{AF4545B3-F172-4DCE-B533-A2BA84F3ABFF}" presName="connTx" presStyleLbl="parChTrans1D2" presStyleIdx="1" presStyleCnt="2"/>
      <dgm:spPr/>
    </dgm:pt>
    <dgm:pt modelId="{B02EC2E4-4D86-4285-9663-F57739606289}" type="pres">
      <dgm:prSet presAssocID="{EB45DF21-1839-4439-8578-80D1D3B37105}" presName="root2" presStyleCnt="0"/>
      <dgm:spPr/>
    </dgm:pt>
    <dgm:pt modelId="{A49B3B07-831A-4D7E-B652-064B2A717103}" type="pres">
      <dgm:prSet presAssocID="{EB45DF21-1839-4439-8578-80D1D3B37105}" presName="LevelTwoTextNode" presStyleLbl="node2" presStyleIdx="1" presStyleCnt="2">
        <dgm:presLayoutVars>
          <dgm:chPref val="3"/>
        </dgm:presLayoutVars>
      </dgm:prSet>
      <dgm:spPr/>
    </dgm:pt>
    <dgm:pt modelId="{CB741AD8-F55D-4BD1-84C0-79E1B8735128}" type="pres">
      <dgm:prSet presAssocID="{EB45DF21-1839-4439-8578-80D1D3B37105}" presName="level3hierChild" presStyleCnt="0"/>
      <dgm:spPr/>
    </dgm:pt>
    <dgm:pt modelId="{599AC005-42A1-452A-92E7-85E3D0C8F37B}" type="pres">
      <dgm:prSet presAssocID="{A997F169-3B34-4ADB-99C3-85E50F5CEAAC}" presName="conn2-1" presStyleLbl="parChTrans1D3" presStyleIdx="2" presStyleCnt="4"/>
      <dgm:spPr/>
    </dgm:pt>
    <dgm:pt modelId="{62C0E57F-1A85-466D-BBEE-FA1940E8BE6D}" type="pres">
      <dgm:prSet presAssocID="{A997F169-3B34-4ADB-99C3-85E50F5CEAAC}" presName="connTx" presStyleLbl="parChTrans1D3" presStyleIdx="2" presStyleCnt="4"/>
      <dgm:spPr/>
    </dgm:pt>
    <dgm:pt modelId="{627247B1-27C6-4A08-86C6-19258C636645}" type="pres">
      <dgm:prSet presAssocID="{95202E18-ADB6-42B2-8E9C-232A8D428390}" presName="root2" presStyleCnt="0"/>
      <dgm:spPr/>
    </dgm:pt>
    <dgm:pt modelId="{F1881275-9E9F-4B41-8A32-F74564911335}" type="pres">
      <dgm:prSet presAssocID="{95202E18-ADB6-42B2-8E9C-232A8D428390}" presName="LevelTwoTextNode" presStyleLbl="node3" presStyleIdx="2" presStyleCnt="4" custScaleX="68888" custScaleY="71220" custLinFactNeighborX="-2100" custLinFactNeighborY="24907">
        <dgm:presLayoutVars>
          <dgm:chPref val="3"/>
        </dgm:presLayoutVars>
      </dgm:prSet>
      <dgm:spPr/>
    </dgm:pt>
    <dgm:pt modelId="{208DF1BE-BBF7-4D8E-A295-9E253B20E162}" type="pres">
      <dgm:prSet presAssocID="{95202E18-ADB6-42B2-8E9C-232A8D428390}" presName="level3hierChild" presStyleCnt="0"/>
      <dgm:spPr/>
    </dgm:pt>
    <dgm:pt modelId="{38C9A225-870F-47A4-8E1D-AF1EBE0A44F8}" type="pres">
      <dgm:prSet presAssocID="{EB0B42DD-A6D4-400E-AF12-840702BF9A0B}" presName="conn2-1" presStyleLbl="parChTrans1D3" presStyleIdx="3" presStyleCnt="4"/>
      <dgm:spPr/>
    </dgm:pt>
    <dgm:pt modelId="{438F28FB-3C3F-44E4-B15B-5F6125F30C83}" type="pres">
      <dgm:prSet presAssocID="{EB0B42DD-A6D4-400E-AF12-840702BF9A0B}" presName="connTx" presStyleLbl="parChTrans1D3" presStyleIdx="3" presStyleCnt="4"/>
      <dgm:spPr/>
    </dgm:pt>
    <dgm:pt modelId="{0C3F9B01-7A0B-4EA0-B8C7-7AF4A5B38E9E}" type="pres">
      <dgm:prSet presAssocID="{DAF5D57C-3772-4556-A8DF-3F215EFE3F44}" presName="root2" presStyleCnt="0"/>
      <dgm:spPr/>
    </dgm:pt>
    <dgm:pt modelId="{3A28FC7C-E151-44BC-AC63-4D9D536D130E}" type="pres">
      <dgm:prSet presAssocID="{DAF5D57C-3772-4556-A8DF-3F215EFE3F44}" presName="LevelTwoTextNode" presStyleLbl="node3" presStyleIdx="3" presStyleCnt="4" custScaleX="68888" custScaleY="71220" custLinFactNeighborX="-2100" custLinFactNeighborY="16872">
        <dgm:presLayoutVars>
          <dgm:chPref val="3"/>
        </dgm:presLayoutVars>
      </dgm:prSet>
      <dgm:spPr/>
    </dgm:pt>
    <dgm:pt modelId="{76CBE636-1702-4C8C-9821-551A8C822458}" type="pres">
      <dgm:prSet presAssocID="{DAF5D57C-3772-4556-A8DF-3F215EFE3F44}" presName="level3hierChild" presStyleCnt="0"/>
      <dgm:spPr/>
    </dgm:pt>
  </dgm:ptLst>
  <dgm:cxnLst>
    <dgm:cxn modelId="{A7F47F13-88BC-4DAC-BE2D-8AE4657AD91F}" type="presOf" srcId="{AF4545B3-F172-4DCE-B533-A2BA84F3ABFF}" destId="{034829E8-45FB-4DBB-91E8-5D696B67727A}" srcOrd="0" destOrd="0" presId="urn:microsoft.com/office/officeart/2005/8/layout/hierarchy2"/>
    <dgm:cxn modelId="{27BB9A14-687C-4302-AE71-70C3D147D066}" type="presOf" srcId="{C1BA940A-C170-4989-8DB6-621E1DD94976}" destId="{4ED16306-6003-4DE4-8171-4CA8120E641C}" srcOrd="0" destOrd="0" presId="urn:microsoft.com/office/officeart/2005/8/layout/hierarchy2"/>
    <dgm:cxn modelId="{45D8802C-E8D0-4ED9-96DC-AEB6D5E1C350}" type="presOf" srcId="{693D8AD0-485E-4185-820C-2A40A34DDB94}" destId="{4D5B6EB7-3D54-4BEC-B55D-F82BD85B648D}" srcOrd="1" destOrd="0" presId="urn:microsoft.com/office/officeart/2005/8/layout/hierarchy2"/>
    <dgm:cxn modelId="{3B5A522E-1A08-4C88-BEA3-2F8542B1D3AA}" type="presOf" srcId="{95202E18-ADB6-42B2-8E9C-232A8D428390}" destId="{F1881275-9E9F-4B41-8A32-F74564911335}" srcOrd="0" destOrd="0" presId="urn:microsoft.com/office/officeart/2005/8/layout/hierarchy2"/>
    <dgm:cxn modelId="{35483E40-1EEC-4774-AA64-9DE87AA56012}" srcId="{A090D2F7-F7D4-4C0E-84F4-2E4C056D7F6E}" destId="{E29C5F4D-C609-429F-A69B-1F1EB9BCE071}" srcOrd="0" destOrd="0" parTransId="{CEA7CE45-071A-475D-8EA8-813BE0684D22}" sibTransId="{379A30A8-5ED5-447A-B5E6-A30E88724BE7}"/>
    <dgm:cxn modelId="{F8E6785D-2ACA-4E84-8878-5E411F2D16F8}" type="presOf" srcId="{92C9E381-B82E-49C9-B622-BFEA3488AC27}" destId="{2A606DDA-7847-448C-8E9F-AFE803A5100D}" srcOrd="1" destOrd="0" presId="urn:microsoft.com/office/officeart/2005/8/layout/hierarchy2"/>
    <dgm:cxn modelId="{A3C3BB5D-7A62-4308-96E6-FB4E53A9449F}" type="presOf" srcId="{92C9E381-B82E-49C9-B622-BFEA3488AC27}" destId="{E8DCDCE4-8A8D-4C0E-9A2F-8526100D3D17}" srcOrd="0" destOrd="0" presId="urn:microsoft.com/office/officeart/2005/8/layout/hierarchy2"/>
    <dgm:cxn modelId="{A7C9C46C-C635-438E-9999-AF1D87FF57F6}" srcId="{55553B76-DFE1-414D-8AE6-24F914E26CA8}" destId="{A090D2F7-F7D4-4C0E-84F4-2E4C056D7F6E}" srcOrd="0" destOrd="0" parTransId="{905773CF-686E-44EE-98B1-2140B3CBC439}" sibTransId="{8B79FA56-9A42-443B-8301-AA859D91BAAE}"/>
    <dgm:cxn modelId="{C3543E70-97C2-4ABB-A856-BB92938EE5CD}" type="presOf" srcId="{CEA7CE45-071A-475D-8EA8-813BE0684D22}" destId="{96419A43-A498-4BAD-BC9E-1B691BADCAC2}" srcOrd="0" destOrd="0" presId="urn:microsoft.com/office/officeart/2005/8/layout/hierarchy2"/>
    <dgm:cxn modelId="{66D40E51-B353-49A6-B11F-4073B405D6BD}" type="presOf" srcId="{CEA7CE45-071A-475D-8EA8-813BE0684D22}" destId="{9A47201C-5EC9-4800-AC4A-DB5A881AE275}" srcOrd="1" destOrd="0" presId="urn:microsoft.com/office/officeart/2005/8/layout/hierarchy2"/>
    <dgm:cxn modelId="{61BFE572-5107-4E1D-A881-3C2E793F980C}" type="presOf" srcId="{A997F169-3B34-4ADB-99C3-85E50F5CEAAC}" destId="{599AC005-42A1-452A-92E7-85E3D0C8F37B}" srcOrd="0" destOrd="0" presId="urn:microsoft.com/office/officeart/2005/8/layout/hierarchy2"/>
    <dgm:cxn modelId="{D3DC9778-150D-4594-88D2-28B3AA61D3A8}" type="presOf" srcId="{74D189E7-59CC-4FAE-8B4B-FA81E5BCBC87}" destId="{E4F70DE8-978A-4474-892E-35AB68E2B8B2}" srcOrd="0" destOrd="0" presId="urn:microsoft.com/office/officeart/2005/8/layout/hierarchy2"/>
    <dgm:cxn modelId="{37B1138F-CF00-47C3-84DB-A65F0CA9B4CE}" type="presOf" srcId="{55553B76-DFE1-414D-8AE6-24F914E26CA8}" destId="{AC7FDEC9-F053-4A94-8EF2-3FD30EEEA5BC}" srcOrd="0" destOrd="0" presId="urn:microsoft.com/office/officeart/2005/8/layout/hierarchy2"/>
    <dgm:cxn modelId="{4CA6D39A-4080-4EC5-BC99-58C02181D275}" srcId="{A090D2F7-F7D4-4C0E-84F4-2E4C056D7F6E}" destId="{EB45DF21-1839-4439-8578-80D1D3B37105}" srcOrd="1" destOrd="0" parTransId="{AF4545B3-F172-4DCE-B533-A2BA84F3ABFF}" sibTransId="{A04A4B6C-4B02-4F68-9EF0-C722D044F9FA}"/>
    <dgm:cxn modelId="{4F938CB5-EF1C-4EB0-8B6F-D2B2D0B752CD}" type="presOf" srcId="{EB0B42DD-A6D4-400E-AF12-840702BF9A0B}" destId="{438F28FB-3C3F-44E4-B15B-5F6125F30C83}" srcOrd="1" destOrd="0" presId="urn:microsoft.com/office/officeart/2005/8/layout/hierarchy2"/>
    <dgm:cxn modelId="{CCD531BE-041C-4890-ABB1-8C5A95627DC5}" srcId="{EB45DF21-1839-4439-8578-80D1D3B37105}" destId="{DAF5D57C-3772-4556-A8DF-3F215EFE3F44}" srcOrd="1" destOrd="0" parTransId="{EB0B42DD-A6D4-400E-AF12-840702BF9A0B}" sibTransId="{723722D8-A3FA-4E54-B347-6F0ED94D9134}"/>
    <dgm:cxn modelId="{2989AAC9-C33A-4927-922D-3D0960185D6A}" type="presOf" srcId="{E29C5F4D-C609-429F-A69B-1F1EB9BCE071}" destId="{D768B8AA-BF62-48B7-AE36-850D4B247E76}" srcOrd="0" destOrd="0" presId="urn:microsoft.com/office/officeart/2005/8/layout/hierarchy2"/>
    <dgm:cxn modelId="{DBE6D7CE-9E5B-4922-9BDE-AF1A50F90B51}" srcId="{E29C5F4D-C609-429F-A69B-1F1EB9BCE071}" destId="{74D189E7-59CC-4FAE-8B4B-FA81E5BCBC87}" srcOrd="1" destOrd="0" parTransId="{92C9E381-B82E-49C9-B622-BFEA3488AC27}" sibTransId="{97611002-0B5C-4649-B796-7EFC9325019E}"/>
    <dgm:cxn modelId="{70ABF8CE-0C2D-4133-9472-D1E93F790E6A}" srcId="{E29C5F4D-C609-429F-A69B-1F1EB9BCE071}" destId="{C1BA940A-C170-4989-8DB6-621E1DD94976}" srcOrd="0" destOrd="0" parTransId="{693D8AD0-485E-4185-820C-2A40A34DDB94}" sibTransId="{5EB18242-BEDD-4061-B334-5B19C225B15B}"/>
    <dgm:cxn modelId="{8AED79CF-3A88-4517-A1C5-977DFC84FA00}" type="presOf" srcId="{EB0B42DD-A6D4-400E-AF12-840702BF9A0B}" destId="{38C9A225-870F-47A4-8E1D-AF1EBE0A44F8}" srcOrd="0" destOrd="0" presId="urn:microsoft.com/office/officeart/2005/8/layout/hierarchy2"/>
    <dgm:cxn modelId="{68E501D4-7995-4D22-9A7F-E58F79F5F808}" type="presOf" srcId="{AF4545B3-F172-4DCE-B533-A2BA84F3ABFF}" destId="{D1A94782-CC28-4542-B8A9-9AC31F130146}" srcOrd="1" destOrd="0" presId="urn:microsoft.com/office/officeart/2005/8/layout/hierarchy2"/>
    <dgm:cxn modelId="{D76799DF-DDC7-41C7-94B9-59B4FA16BF6D}" srcId="{EB45DF21-1839-4439-8578-80D1D3B37105}" destId="{95202E18-ADB6-42B2-8E9C-232A8D428390}" srcOrd="0" destOrd="0" parTransId="{A997F169-3B34-4ADB-99C3-85E50F5CEAAC}" sibTransId="{13FD30F3-21C2-4900-B533-1D285FB8FCBA}"/>
    <dgm:cxn modelId="{5354CCE5-CD34-4F11-BF09-DFCF967389A2}" type="presOf" srcId="{EB45DF21-1839-4439-8578-80D1D3B37105}" destId="{A49B3B07-831A-4D7E-B652-064B2A717103}" srcOrd="0" destOrd="0" presId="urn:microsoft.com/office/officeart/2005/8/layout/hierarchy2"/>
    <dgm:cxn modelId="{BDD5DDF1-E164-4A5F-BF81-89E14C119CD7}" type="presOf" srcId="{A090D2F7-F7D4-4C0E-84F4-2E4C056D7F6E}" destId="{64EAF96C-C868-48B0-B42F-1EBEF6EDD911}" srcOrd="0" destOrd="0" presId="urn:microsoft.com/office/officeart/2005/8/layout/hierarchy2"/>
    <dgm:cxn modelId="{C6A80DF2-EC19-4799-8F74-D4BB81401C0E}" type="presOf" srcId="{693D8AD0-485E-4185-820C-2A40A34DDB94}" destId="{DFD59812-CE28-4E32-B1CB-14284A8FDB97}" srcOrd="0" destOrd="0" presId="urn:microsoft.com/office/officeart/2005/8/layout/hierarchy2"/>
    <dgm:cxn modelId="{6D7836F4-CD01-4F66-BBD1-5BCB1EEE7FF6}" type="presOf" srcId="{DAF5D57C-3772-4556-A8DF-3F215EFE3F44}" destId="{3A28FC7C-E151-44BC-AC63-4D9D536D130E}" srcOrd="0" destOrd="0" presId="urn:microsoft.com/office/officeart/2005/8/layout/hierarchy2"/>
    <dgm:cxn modelId="{751A84FA-103A-411E-B7A2-B5EA723E40DE}" type="presOf" srcId="{A997F169-3B34-4ADB-99C3-85E50F5CEAAC}" destId="{62C0E57F-1A85-466D-BBEE-FA1940E8BE6D}" srcOrd="1" destOrd="0" presId="urn:microsoft.com/office/officeart/2005/8/layout/hierarchy2"/>
    <dgm:cxn modelId="{5013D1B6-6A4C-40A6-94B2-C91788D555F9}" type="presParOf" srcId="{AC7FDEC9-F053-4A94-8EF2-3FD30EEEA5BC}" destId="{EAA729DF-077B-4E0A-96D9-736FA520B469}" srcOrd="0" destOrd="0" presId="urn:microsoft.com/office/officeart/2005/8/layout/hierarchy2"/>
    <dgm:cxn modelId="{31AE3909-25F7-4B45-83E8-C5C5CC6E8C72}" type="presParOf" srcId="{EAA729DF-077B-4E0A-96D9-736FA520B469}" destId="{64EAF96C-C868-48B0-B42F-1EBEF6EDD911}" srcOrd="0" destOrd="0" presId="urn:microsoft.com/office/officeart/2005/8/layout/hierarchy2"/>
    <dgm:cxn modelId="{AFE92B8D-A2F2-4E5E-A75B-35B8997964D4}" type="presParOf" srcId="{EAA729DF-077B-4E0A-96D9-736FA520B469}" destId="{A067B1D2-67B9-489C-AE87-BB22B73BC71C}" srcOrd="1" destOrd="0" presId="urn:microsoft.com/office/officeart/2005/8/layout/hierarchy2"/>
    <dgm:cxn modelId="{A9ACD27D-1485-4D24-91C3-8CCBAFC531BA}" type="presParOf" srcId="{A067B1D2-67B9-489C-AE87-BB22B73BC71C}" destId="{96419A43-A498-4BAD-BC9E-1B691BADCAC2}" srcOrd="0" destOrd="0" presId="urn:microsoft.com/office/officeart/2005/8/layout/hierarchy2"/>
    <dgm:cxn modelId="{69B73FAA-0A4C-49D4-8C04-9A7C489E5224}" type="presParOf" srcId="{96419A43-A498-4BAD-BC9E-1B691BADCAC2}" destId="{9A47201C-5EC9-4800-AC4A-DB5A881AE275}" srcOrd="0" destOrd="0" presId="urn:microsoft.com/office/officeart/2005/8/layout/hierarchy2"/>
    <dgm:cxn modelId="{8C768720-3922-4A45-8AE4-274F18DBF6C8}" type="presParOf" srcId="{A067B1D2-67B9-489C-AE87-BB22B73BC71C}" destId="{BAF69FEF-F900-42C8-A049-EC5A5FF2EA29}" srcOrd="1" destOrd="0" presId="urn:microsoft.com/office/officeart/2005/8/layout/hierarchy2"/>
    <dgm:cxn modelId="{F2D63743-6546-4816-8FF8-579FCE262679}" type="presParOf" srcId="{BAF69FEF-F900-42C8-A049-EC5A5FF2EA29}" destId="{D768B8AA-BF62-48B7-AE36-850D4B247E76}" srcOrd="0" destOrd="0" presId="urn:microsoft.com/office/officeart/2005/8/layout/hierarchy2"/>
    <dgm:cxn modelId="{A7694F55-7DCA-4810-A184-B23CD3497628}" type="presParOf" srcId="{BAF69FEF-F900-42C8-A049-EC5A5FF2EA29}" destId="{CCCB2711-0620-4516-A462-F547EEE0C4D6}" srcOrd="1" destOrd="0" presId="urn:microsoft.com/office/officeart/2005/8/layout/hierarchy2"/>
    <dgm:cxn modelId="{82FD746E-0E94-4D5A-8D21-AE67069B42EC}" type="presParOf" srcId="{CCCB2711-0620-4516-A462-F547EEE0C4D6}" destId="{DFD59812-CE28-4E32-B1CB-14284A8FDB97}" srcOrd="0" destOrd="0" presId="urn:microsoft.com/office/officeart/2005/8/layout/hierarchy2"/>
    <dgm:cxn modelId="{ED9C1728-DF9C-4B6D-B504-77AB0E450BB6}" type="presParOf" srcId="{DFD59812-CE28-4E32-B1CB-14284A8FDB97}" destId="{4D5B6EB7-3D54-4BEC-B55D-F82BD85B648D}" srcOrd="0" destOrd="0" presId="urn:microsoft.com/office/officeart/2005/8/layout/hierarchy2"/>
    <dgm:cxn modelId="{14047833-1C69-41C4-AF32-A194F0606ECC}" type="presParOf" srcId="{CCCB2711-0620-4516-A462-F547EEE0C4D6}" destId="{5FA0CF4A-9618-4BBB-AF3E-C7085AAF23E0}" srcOrd="1" destOrd="0" presId="urn:microsoft.com/office/officeart/2005/8/layout/hierarchy2"/>
    <dgm:cxn modelId="{CC173D40-1A84-4924-BABE-512DF1607974}" type="presParOf" srcId="{5FA0CF4A-9618-4BBB-AF3E-C7085AAF23E0}" destId="{4ED16306-6003-4DE4-8171-4CA8120E641C}" srcOrd="0" destOrd="0" presId="urn:microsoft.com/office/officeart/2005/8/layout/hierarchy2"/>
    <dgm:cxn modelId="{31B09385-7482-4A1A-9050-44CD9AA2F156}" type="presParOf" srcId="{5FA0CF4A-9618-4BBB-AF3E-C7085AAF23E0}" destId="{2E1C3F4E-8F91-4EEF-BE74-6C414A25FC4B}" srcOrd="1" destOrd="0" presId="urn:microsoft.com/office/officeart/2005/8/layout/hierarchy2"/>
    <dgm:cxn modelId="{CBD2E55A-6AB3-4D3A-BDD2-3EC7BD3625FC}" type="presParOf" srcId="{CCCB2711-0620-4516-A462-F547EEE0C4D6}" destId="{E8DCDCE4-8A8D-4C0E-9A2F-8526100D3D17}" srcOrd="2" destOrd="0" presId="urn:microsoft.com/office/officeart/2005/8/layout/hierarchy2"/>
    <dgm:cxn modelId="{C2B03CEB-03C0-49ED-9D7C-CFD3686D5759}" type="presParOf" srcId="{E8DCDCE4-8A8D-4C0E-9A2F-8526100D3D17}" destId="{2A606DDA-7847-448C-8E9F-AFE803A5100D}" srcOrd="0" destOrd="0" presId="urn:microsoft.com/office/officeart/2005/8/layout/hierarchy2"/>
    <dgm:cxn modelId="{39C187DD-36F1-4EBE-902A-0C659F893D1A}" type="presParOf" srcId="{CCCB2711-0620-4516-A462-F547EEE0C4D6}" destId="{EA3655E2-3CA5-415D-8359-3DB6F920E6AA}" srcOrd="3" destOrd="0" presId="urn:microsoft.com/office/officeart/2005/8/layout/hierarchy2"/>
    <dgm:cxn modelId="{C336C611-788B-443D-8428-E21D354EC33C}" type="presParOf" srcId="{EA3655E2-3CA5-415D-8359-3DB6F920E6AA}" destId="{E4F70DE8-978A-4474-892E-35AB68E2B8B2}" srcOrd="0" destOrd="0" presId="urn:microsoft.com/office/officeart/2005/8/layout/hierarchy2"/>
    <dgm:cxn modelId="{72506673-3DB4-49D7-AD23-5D258BA0DB01}" type="presParOf" srcId="{EA3655E2-3CA5-415D-8359-3DB6F920E6AA}" destId="{B275DED1-591E-4DF6-8811-660D1D61FBF0}" srcOrd="1" destOrd="0" presId="urn:microsoft.com/office/officeart/2005/8/layout/hierarchy2"/>
    <dgm:cxn modelId="{A707EFE9-0330-441A-B87D-04C4CC7489C3}" type="presParOf" srcId="{A067B1D2-67B9-489C-AE87-BB22B73BC71C}" destId="{034829E8-45FB-4DBB-91E8-5D696B67727A}" srcOrd="2" destOrd="0" presId="urn:microsoft.com/office/officeart/2005/8/layout/hierarchy2"/>
    <dgm:cxn modelId="{62847613-57D6-414D-B800-83899B4564EA}" type="presParOf" srcId="{034829E8-45FB-4DBB-91E8-5D696B67727A}" destId="{D1A94782-CC28-4542-B8A9-9AC31F130146}" srcOrd="0" destOrd="0" presId="urn:microsoft.com/office/officeart/2005/8/layout/hierarchy2"/>
    <dgm:cxn modelId="{0644E209-43F8-4C15-8EA5-DE8DA5991B77}" type="presParOf" srcId="{A067B1D2-67B9-489C-AE87-BB22B73BC71C}" destId="{B02EC2E4-4D86-4285-9663-F57739606289}" srcOrd="3" destOrd="0" presId="urn:microsoft.com/office/officeart/2005/8/layout/hierarchy2"/>
    <dgm:cxn modelId="{C1313AB1-8F22-4DE4-AC67-0E585B85FB09}" type="presParOf" srcId="{B02EC2E4-4D86-4285-9663-F57739606289}" destId="{A49B3B07-831A-4D7E-B652-064B2A717103}" srcOrd="0" destOrd="0" presId="urn:microsoft.com/office/officeart/2005/8/layout/hierarchy2"/>
    <dgm:cxn modelId="{114545FF-8F0F-44B9-A228-65D4C61E8067}" type="presParOf" srcId="{B02EC2E4-4D86-4285-9663-F57739606289}" destId="{CB741AD8-F55D-4BD1-84C0-79E1B8735128}" srcOrd="1" destOrd="0" presId="urn:microsoft.com/office/officeart/2005/8/layout/hierarchy2"/>
    <dgm:cxn modelId="{E934DBF7-42A4-4E1F-8AB4-A081D6CBA2C5}" type="presParOf" srcId="{CB741AD8-F55D-4BD1-84C0-79E1B8735128}" destId="{599AC005-42A1-452A-92E7-85E3D0C8F37B}" srcOrd="0" destOrd="0" presId="urn:microsoft.com/office/officeart/2005/8/layout/hierarchy2"/>
    <dgm:cxn modelId="{BA7A8510-ABE9-41A4-ABC0-2636EA58E3E4}" type="presParOf" srcId="{599AC005-42A1-452A-92E7-85E3D0C8F37B}" destId="{62C0E57F-1A85-466D-BBEE-FA1940E8BE6D}" srcOrd="0" destOrd="0" presId="urn:microsoft.com/office/officeart/2005/8/layout/hierarchy2"/>
    <dgm:cxn modelId="{152807F0-E5FC-49B5-B652-C15FEC073B2A}" type="presParOf" srcId="{CB741AD8-F55D-4BD1-84C0-79E1B8735128}" destId="{627247B1-27C6-4A08-86C6-19258C636645}" srcOrd="1" destOrd="0" presId="urn:microsoft.com/office/officeart/2005/8/layout/hierarchy2"/>
    <dgm:cxn modelId="{6AFFC8BB-2088-4F56-9F2A-BBAC6B91583F}" type="presParOf" srcId="{627247B1-27C6-4A08-86C6-19258C636645}" destId="{F1881275-9E9F-4B41-8A32-F74564911335}" srcOrd="0" destOrd="0" presId="urn:microsoft.com/office/officeart/2005/8/layout/hierarchy2"/>
    <dgm:cxn modelId="{163D78A0-D65B-4C27-B799-6EF6749A8488}" type="presParOf" srcId="{627247B1-27C6-4A08-86C6-19258C636645}" destId="{208DF1BE-BBF7-4D8E-A295-9E253B20E162}" srcOrd="1" destOrd="0" presId="urn:microsoft.com/office/officeart/2005/8/layout/hierarchy2"/>
    <dgm:cxn modelId="{5CEFB299-D066-4B1D-88F7-36AC228FBBF3}" type="presParOf" srcId="{CB741AD8-F55D-4BD1-84C0-79E1B8735128}" destId="{38C9A225-870F-47A4-8E1D-AF1EBE0A44F8}" srcOrd="2" destOrd="0" presId="urn:microsoft.com/office/officeart/2005/8/layout/hierarchy2"/>
    <dgm:cxn modelId="{1B43B175-EEC0-48C1-AC5F-C388DB0408D1}" type="presParOf" srcId="{38C9A225-870F-47A4-8E1D-AF1EBE0A44F8}" destId="{438F28FB-3C3F-44E4-B15B-5F6125F30C83}" srcOrd="0" destOrd="0" presId="urn:microsoft.com/office/officeart/2005/8/layout/hierarchy2"/>
    <dgm:cxn modelId="{46F813FE-4EEA-4288-AD5B-1F1DCCBE5787}" type="presParOf" srcId="{CB741AD8-F55D-4BD1-84C0-79E1B8735128}" destId="{0C3F9B01-7A0B-4EA0-B8C7-7AF4A5B38E9E}" srcOrd="3" destOrd="0" presId="urn:microsoft.com/office/officeart/2005/8/layout/hierarchy2"/>
    <dgm:cxn modelId="{CAE745C7-C583-496E-8FE6-77C9C27C9A8D}" type="presParOf" srcId="{0C3F9B01-7A0B-4EA0-B8C7-7AF4A5B38E9E}" destId="{3A28FC7C-E151-44BC-AC63-4D9D536D130E}" srcOrd="0" destOrd="0" presId="urn:microsoft.com/office/officeart/2005/8/layout/hierarchy2"/>
    <dgm:cxn modelId="{B54DD7B5-2B59-46F2-AE02-DFFB58B2D1A0}" type="presParOf" srcId="{0C3F9B01-7A0B-4EA0-B8C7-7AF4A5B38E9E}" destId="{76CBE636-1702-4C8C-9821-551A8C82245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9153AA-69E5-41E8-8FCC-17DE5FB034B0}" type="doc">
      <dgm:prSet loTypeId="urn:microsoft.com/office/officeart/2005/8/layout/process5" loCatId="process" qsTypeId="urn:microsoft.com/office/officeart/2005/8/quickstyle/simple1" qsCatId="simple" csTypeId="urn:microsoft.com/office/officeart/2005/8/colors/accent6_2" csCatId="accent6" phldr="1"/>
      <dgm:spPr/>
    </dgm:pt>
    <dgm:pt modelId="{21EDDA80-B64E-449D-A480-4490C5DDA1EF}">
      <dgm:prSet phldrT="[Text]"/>
      <dgm:spPr/>
      <dgm:t>
        <a:bodyPr/>
        <a:lstStyle/>
        <a:p>
          <a:r>
            <a:rPr lang="es-CO" noProof="0" dirty="0"/>
            <a:t>Establecer</a:t>
          </a:r>
          <a:r>
            <a:rPr lang="en-US" dirty="0"/>
            <a:t> series de </a:t>
          </a:r>
          <a:r>
            <a:rPr lang="es-CO" noProof="0" dirty="0"/>
            <a:t>tiempo</a:t>
          </a:r>
        </a:p>
      </dgm:t>
    </dgm:pt>
    <dgm:pt modelId="{843A0182-B005-45B9-BEAA-2AB737F412ED}" type="parTrans" cxnId="{0357F335-AECB-4FEB-A137-9899B7CF06AC}">
      <dgm:prSet/>
      <dgm:spPr/>
      <dgm:t>
        <a:bodyPr/>
        <a:lstStyle/>
        <a:p>
          <a:endParaRPr lang="en-US"/>
        </a:p>
      </dgm:t>
    </dgm:pt>
    <dgm:pt modelId="{F5D14F56-9610-472D-B6E0-08DAB989389B}" type="sibTrans" cxnId="{0357F335-AECB-4FEB-A137-9899B7CF06AC}">
      <dgm:prSet/>
      <dgm:spPr/>
      <dgm:t>
        <a:bodyPr/>
        <a:lstStyle/>
        <a:p>
          <a:endParaRPr lang="en-US"/>
        </a:p>
      </dgm:t>
    </dgm:pt>
    <dgm:pt modelId="{BDA50255-A273-4919-A283-F83277763A5B}">
      <dgm:prSet phldrT="[Text]"/>
      <dgm:spPr/>
      <dgm:t>
        <a:bodyPr/>
        <a:lstStyle/>
        <a:p>
          <a:r>
            <a:rPr lang="es-CO" noProof="0" dirty="0"/>
            <a:t>Importar series de tiempo</a:t>
          </a:r>
        </a:p>
      </dgm:t>
    </dgm:pt>
    <dgm:pt modelId="{1E6CDC49-3BF5-431A-A367-BE802552D94F}" type="parTrans" cxnId="{E84129E7-4783-4E8E-85F2-5050C489B430}">
      <dgm:prSet/>
      <dgm:spPr/>
      <dgm:t>
        <a:bodyPr/>
        <a:lstStyle/>
        <a:p>
          <a:endParaRPr lang="en-US"/>
        </a:p>
      </dgm:t>
    </dgm:pt>
    <dgm:pt modelId="{F0D9CDF9-F9A2-43E5-864C-BC2D61120ED2}" type="sibTrans" cxnId="{E84129E7-4783-4E8E-85F2-5050C489B430}">
      <dgm:prSet/>
      <dgm:spPr/>
      <dgm:t>
        <a:bodyPr/>
        <a:lstStyle/>
        <a:p>
          <a:endParaRPr lang="en-US"/>
        </a:p>
      </dgm:t>
    </dgm:pt>
    <dgm:pt modelId="{F5B96B4E-115C-4B89-9BA0-D81EDD88F65B}">
      <dgm:prSet phldrT="[Text]"/>
      <dgm:spPr/>
      <dgm:t>
        <a:bodyPr/>
        <a:lstStyle/>
        <a:p>
          <a:r>
            <a:rPr lang="es-CO" noProof="0" dirty="0"/>
            <a:t>Seleccionar variables</a:t>
          </a:r>
        </a:p>
      </dgm:t>
    </dgm:pt>
    <dgm:pt modelId="{B2FBA8BA-C025-4329-B764-58B0E5FB791D}" type="parTrans" cxnId="{A9BC5362-AD74-4FA0-AB81-C6BFD4C2DF11}">
      <dgm:prSet/>
      <dgm:spPr/>
      <dgm:t>
        <a:bodyPr/>
        <a:lstStyle/>
        <a:p>
          <a:endParaRPr lang="en-US"/>
        </a:p>
      </dgm:t>
    </dgm:pt>
    <dgm:pt modelId="{0DF2A860-9E3B-4F2A-AB10-A130E773FB7F}" type="sibTrans" cxnId="{A9BC5362-AD74-4FA0-AB81-C6BFD4C2DF11}">
      <dgm:prSet/>
      <dgm:spPr/>
      <dgm:t>
        <a:bodyPr/>
        <a:lstStyle/>
        <a:p>
          <a:endParaRPr lang="en-US"/>
        </a:p>
      </dgm:t>
    </dgm:pt>
    <dgm:pt modelId="{5A0AB775-E773-4410-8FF4-80A43C41B25A}">
      <dgm:prSet phldrT="[Text]"/>
      <dgm:spPr/>
      <dgm:t>
        <a:bodyPr/>
        <a:lstStyle/>
        <a:p>
          <a:r>
            <a:rPr lang="es-CO" noProof="0" dirty="0"/>
            <a:t>Probar causalidad</a:t>
          </a:r>
        </a:p>
      </dgm:t>
    </dgm:pt>
    <dgm:pt modelId="{36B24A5F-309C-476D-BE9E-A3F384A7F166}" type="parTrans" cxnId="{1E827B4F-FF9E-49E6-8836-E0E1B3A95F3D}">
      <dgm:prSet/>
      <dgm:spPr/>
      <dgm:t>
        <a:bodyPr/>
        <a:lstStyle/>
        <a:p>
          <a:endParaRPr lang="en-US"/>
        </a:p>
      </dgm:t>
    </dgm:pt>
    <dgm:pt modelId="{DD7D9BBB-EED8-46AC-B991-6C2FFBEE0519}" type="sibTrans" cxnId="{1E827B4F-FF9E-49E6-8836-E0E1B3A95F3D}">
      <dgm:prSet/>
      <dgm:spPr/>
      <dgm:t>
        <a:bodyPr/>
        <a:lstStyle/>
        <a:p>
          <a:endParaRPr lang="en-US"/>
        </a:p>
      </dgm:t>
    </dgm:pt>
    <dgm:pt modelId="{1E493A77-A9BA-4D90-9EB6-2136D924828E}">
      <dgm:prSet phldrT="[Text]"/>
      <dgm:spPr/>
      <dgm:t>
        <a:bodyPr/>
        <a:lstStyle/>
        <a:p>
          <a:r>
            <a:rPr lang="es-CO" noProof="0" dirty="0"/>
            <a:t>Ejecutar VAR</a:t>
          </a:r>
        </a:p>
      </dgm:t>
    </dgm:pt>
    <dgm:pt modelId="{045FCA05-9CF7-4EDC-9121-9A469C3AA29D}" type="parTrans" cxnId="{9A841300-21D6-464B-B6EA-19F069A959DD}">
      <dgm:prSet/>
      <dgm:spPr/>
      <dgm:t>
        <a:bodyPr/>
        <a:lstStyle/>
        <a:p>
          <a:endParaRPr lang="en-US"/>
        </a:p>
      </dgm:t>
    </dgm:pt>
    <dgm:pt modelId="{85E71C95-60D8-44FF-AD08-F9F16D5FBF16}" type="sibTrans" cxnId="{9A841300-21D6-464B-B6EA-19F069A959DD}">
      <dgm:prSet/>
      <dgm:spPr/>
      <dgm:t>
        <a:bodyPr/>
        <a:lstStyle/>
        <a:p>
          <a:endParaRPr lang="en-US"/>
        </a:p>
      </dgm:t>
    </dgm:pt>
    <dgm:pt modelId="{4DE20A29-1D69-43F9-AB50-5110094A5154}">
      <dgm:prSet phldrT="[Text]"/>
      <dgm:spPr/>
      <dgm:t>
        <a:bodyPr/>
        <a:lstStyle/>
        <a:p>
          <a:r>
            <a:rPr lang="es-CO" noProof="0" dirty="0"/>
            <a:t>Comprobar algoritmos</a:t>
          </a:r>
        </a:p>
      </dgm:t>
    </dgm:pt>
    <dgm:pt modelId="{4AE25C50-BA80-4571-847A-EB547A4D2F1D}" type="parTrans" cxnId="{E85F2E88-FE32-4674-AEAA-4A4ADDC3CA9F}">
      <dgm:prSet/>
      <dgm:spPr/>
      <dgm:t>
        <a:bodyPr/>
        <a:lstStyle/>
        <a:p>
          <a:endParaRPr lang="en-US"/>
        </a:p>
      </dgm:t>
    </dgm:pt>
    <dgm:pt modelId="{958DC1F0-C59E-469F-9C25-5E99DED75746}" type="sibTrans" cxnId="{E85F2E88-FE32-4674-AEAA-4A4ADDC3CA9F}">
      <dgm:prSet/>
      <dgm:spPr/>
      <dgm:t>
        <a:bodyPr/>
        <a:lstStyle/>
        <a:p>
          <a:endParaRPr lang="en-US"/>
        </a:p>
      </dgm:t>
    </dgm:pt>
    <dgm:pt modelId="{9C3F447D-B306-4126-979A-005E8FB2CB48}">
      <dgm:prSet phldrT="[Text]"/>
      <dgm:spPr/>
      <dgm:t>
        <a:bodyPr/>
        <a:lstStyle/>
        <a:p>
          <a:r>
            <a:rPr lang="es-CO" noProof="0" dirty="0"/>
            <a:t>Seleccionar modelo</a:t>
          </a:r>
        </a:p>
      </dgm:t>
    </dgm:pt>
    <dgm:pt modelId="{696A9549-AC1D-48F0-AE51-FAB1133C3493}" type="parTrans" cxnId="{57943208-70EC-46D1-815C-7281E76A1742}">
      <dgm:prSet/>
      <dgm:spPr/>
      <dgm:t>
        <a:bodyPr/>
        <a:lstStyle/>
        <a:p>
          <a:endParaRPr lang="en-US"/>
        </a:p>
      </dgm:t>
    </dgm:pt>
    <dgm:pt modelId="{F09C9357-19F6-47C7-B520-98FD770F1AD9}" type="sibTrans" cxnId="{57943208-70EC-46D1-815C-7281E76A1742}">
      <dgm:prSet/>
      <dgm:spPr/>
      <dgm:t>
        <a:bodyPr/>
        <a:lstStyle/>
        <a:p>
          <a:endParaRPr lang="en-US"/>
        </a:p>
      </dgm:t>
    </dgm:pt>
    <dgm:pt modelId="{504C0F79-1670-46A4-8AF9-1423DCF28462}">
      <dgm:prSet phldrT="[Text]"/>
      <dgm:spPr/>
      <dgm:t>
        <a:bodyPr/>
        <a:lstStyle/>
        <a:p>
          <a:r>
            <a:rPr lang="es-CO" noProof="0" dirty="0"/>
            <a:t>Evaluar modelo seleccionado</a:t>
          </a:r>
        </a:p>
      </dgm:t>
    </dgm:pt>
    <dgm:pt modelId="{D6E2250E-F4AC-4CDF-8DB7-0040B5870FC4}" type="parTrans" cxnId="{E10C651A-9168-408E-9AC4-DF509525CB9B}">
      <dgm:prSet/>
      <dgm:spPr/>
      <dgm:t>
        <a:bodyPr/>
        <a:lstStyle/>
        <a:p>
          <a:endParaRPr lang="en-US"/>
        </a:p>
      </dgm:t>
    </dgm:pt>
    <dgm:pt modelId="{05381685-E65F-4BBD-912C-AC10E9611675}" type="sibTrans" cxnId="{E10C651A-9168-408E-9AC4-DF509525CB9B}">
      <dgm:prSet/>
      <dgm:spPr/>
      <dgm:t>
        <a:bodyPr/>
        <a:lstStyle/>
        <a:p>
          <a:endParaRPr lang="en-US"/>
        </a:p>
      </dgm:t>
    </dgm:pt>
    <dgm:pt modelId="{F412CC9F-4B86-4611-BE84-164307D0D608}">
      <dgm:prSet phldrT="[Text]"/>
      <dgm:spPr/>
      <dgm:t>
        <a:bodyPr/>
        <a:lstStyle/>
        <a:p>
          <a:r>
            <a:rPr lang="es-CO" noProof="0" dirty="0"/>
            <a:t>Definición de hitos para escenarios</a:t>
          </a:r>
        </a:p>
      </dgm:t>
    </dgm:pt>
    <dgm:pt modelId="{CF4239DA-87D0-46B3-9DAC-9772D912B98F}" type="parTrans" cxnId="{78847753-0982-46CB-910D-7147034997CE}">
      <dgm:prSet/>
      <dgm:spPr/>
      <dgm:t>
        <a:bodyPr/>
        <a:lstStyle/>
        <a:p>
          <a:endParaRPr lang="en-US"/>
        </a:p>
      </dgm:t>
    </dgm:pt>
    <dgm:pt modelId="{2F5C67D1-2B86-4D14-A57D-5E570EC064C9}" type="sibTrans" cxnId="{78847753-0982-46CB-910D-7147034997CE}">
      <dgm:prSet/>
      <dgm:spPr/>
      <dgm:t>
        <a:bodyPr/>
        <a:lstStyle/>
        <a:p>
          <a:endParaRPr lang="en-US"/>
        </a:p>
      </dgm:t>
    </dgm:pt>
    <dgm:pt modelId="{4AAD6906-B237-4F58-B91B-AC9D82DEF278}">
      <dgm:prSet phldrT="[Text]"/>
      <dgm:spPr/>
      <dgm:t>
        <a:bodyPr/>
        <a:lstStyle/>
        <a:p>
          <a:r>
            <a:rPr lang="es-CO" noProof="0" dirty="0"/>
            <a:t>Exportar datos finales</a:t>
          </a:r>
        </a:p>
      </dgm:t>
    </dgm:pt>
    <dgm:pt modelId="{291E0928-ECB0-48E7-841A-1BD63DEDE49A}" type="parTrans" cxnId="{A5C9F05F-34C0-4CE8-90E2-138BD53CF12F}">
      <dgm:prSet/>
      <dgm:spPr/>
      <dgm:t>
        <a:bodyPr/>
        <a:lstStyle/>
        <a:p>
          <a:endParaRPr lang="en-US"/>
        </a:p>
      </dgm:t>
    </dgm:pt>
    <dgm:pt modelId="{84DB9EE4-7D8B-4EEE-B4B1-D22B410E8218}" type="sibTrans" cxnId="{A5C9F05F-34C0-4CE8-90E2-138BD53CF12F}">
      <dgm:prSet/>
      <dgm:spPr/>
      <dgm:t>
        <a:bodyPr/>
        <a:lstStyle/>
        <a:p>
          <a:endParaRPr lang="en-US"/>
        </a:p>
      </dgm:t>
    </dgm:pt>
    <dgm:pt modelId="{2785A954-55F8-4C75-8BF8-9C28AC60A3D6}">
      <dgm:prSet phldrT="[Text]"/>
      <dgm:spPr/>
      <dgm:t>
        <a:bodyPr/>
        <a:lstStyle/>
        <a:p>
          <a:r>
            <a:rPr lang="es-CO" noProof="0" dirty="0"/>
            <a:t>Importar librerías</a:t>
          </a:r>
        </a:p>
      </dgm:t>
    </dgm:pt>
    <dgm:pt modelId="{F210C5EC-5BBD-4E87-9A4E-614F143FEA38}" type="parTrans" cxnId="{02445B24-7FF7-424A-B229-15D4F018E172}">
      <dgm:prSet/>
      <dgm:spPr/>
      <dgm:t>
        <a:bodyPr/>
        <a:lstStyle/>
        <a:p>
          <a:endParaRPr lang="en-US"/>
        </a:p>
      </dgm:t>
    </dgm:pt>
    <dgm:pt modelId="{9E548960-7F52-4CFD-9F95-9B16DA08248B}" type="sibTrans" cxnId="{02445B24-7FF7-424A-B229-15D4F018E172}">
      <dgm:prSet/>
      <dgm:spPr/>
      <dgm:t>
        <a:bodyPr/>
        <a:lstStyle/>
        <a:p>
          <a:endParaRPr lang="en-US"/>
        </a:p>
      </dgm:t>
    </dgm:pt>
    <dgm:pt modelId="{61B126DF-9FE1-4BC5-9AAD-93E5AE01E06A}" type="pres">
      <dgm:prSet presAssocID="{B99153AA-69E5-41E8-8FCC-17DE5FB034B0}" presName="diagram" presStyleCnt="0">
        <dgm:presLayoutVars>
          <dgm:dir/>
          <dgm:resizeHandles val="exact"/>
        </dgm:presLayoutVars>
      </dgm:prSet>
      <dgm:spPr/>
    </dgm:pt>
    <dgm:pt modelId="{928BECBE-A964-4294-8598-C21CE27A4BCC}" type="pres">
      <dgm:prSet presAssocID="{21EDDA80-B64E-449D-A480-4490C5DDA1EF}" presName="node" presStyleLbl="node1" presStyleIdx="0" presStyleCnt="11">
        <dgm:presLayoutVars>
          <dgm:bulletEnabled val="1"/>
        </dgm:presLayoutVars>
      </dgm:prSet>
      <dgm:spPr/>
    </dgm:pt>
    <dgm:pt modelId="{976A5567-39A8-471C-B81C-512A4BB675DC}" type="pres">
      <dgm:prSet presAssocID="{F5D14F56-9610-472D-B6E0-08DAB989389B}" presName="sibTrans" presStyleLbl="sibTrans2D1" presStyleIdx="0" presStyleCnt="10"/>
      <dgm:spPr/>
    </dgm:pt>
    <dgm:pt modelId="{CAA196E9-4135-48DF-A44C-3F745CFD96CD}" type="pres">
      <dgm:prSet presAssocID="{F5D14F56-9610-472D-B6E0-08DAB989389B}" presName="connectorText" presStyleLbl="sibTrans2D1" presStyleIdx="0" presStyleCnt="10"/>
      <dgm:spPr/>
    </dgm:pt>
    <dgm:pt modelId="{07498ABA-1FD7-458D-B819-AD1A22D9EC9C}" type="pres">
      <dgm:prSet presAssocID="{2785A954-55F8-4C75-8BF8-9C28AC60A3D6}" presName="node" presStyleLbl="node1" presStyleIdx="1" presStyleCnt="11">
        <dgm:presLayoutVars>
          <dgm:bulletEnabled val="1"/>
        </dgm:presLayoutVars>
      </dgm:prSet>
      <dgm:spPr/>
    </dgm:pt>
    <dgm:pt modelId="{6DDA4679-6A38-4022-8211-4B36B54EAB53}" type="pres">
      <dgm:prSet presAssocID="{9E548960-7F52-4CFD-9F95-9B16DA08248B}" presName="sibTrans" presStyleLbl="sibTrans2D1" presStyleIdx="1" presStyleCnt="10"/>
      <dgm:spPr/>
    </dgm:pt>
    <dgm:pt modelId="{9B36AEC8-6582-4EE8-B8F8-DF5BFA71F03D}" type="pres">
      <dgm:prSet presAssocID="{9E548960-7F52-4CFD-9F95-9B16DA08248B}" presName="connectorText" presStyleLbl="sibTrans2D1" presStyleIdx="1" presStyleCnt="10"/>
      <dgm:spPr/>
    </dgm:pt>
    <dgm:pt modelId="{FB7E296B-BC7F-4281-9D00-6F060B930311}" type="pres">
      <dgm:prSet presAssocID="{BDA50255-A273-4919-A283-F83277763A5B}" presName="node" presStyleLbl="node1" presStyleIdx="2" presStyleCnt="11">
        <dgm:presLayoutVars>
          <dgm:bulletEnabled val="1"/>
        </dgm:presLayoutVars>
      </dgm:prSet>
      <dgm:spPr/>
    </dgm:pt>
    <dgm:pt modelId="{6BADD54B-7F95-44F7-BAAE-0D5E0C17C957}" type="pres">
      <dgm:prSet presAssocID="{F0D9CDF9-F9A2-43E5-864C-BC2D61120ED2}" presName="sibTrans" presStyleLbl="sibTrans2D1" presStyleIdx="2" presStyleCnt="10"/>
      <dgm:spPr/>
    </dgm:pt>
    <dgm:pt modelId="{B7618FFC-62A8-4593-908C-60E0CB5E8A3F}" type="pres">
      <dgm:prSet presAssocID="{F0D9CDF9-F9A2-43E5-864C-BC2D61120ED2}" presName="connectorText" presStyleLbl="sibTrans2D1" presStyleIdx="2" presStyleCnt="10"/>
      <dgm:spPr/>
    </dgm:pt>
    <dgm:pt modelId="{5E5A5906-E101-4BCA-96EB-9161A19468B3}" type="pres">
      <dgm:prSet presAssocID="{F5B96B4E-115C-4B89-9BA0-D81EDD88F65B}" presName="node" presStyleLbl="node1" presStyleIdx="3" presStyleCnt="11">
        <dgm:presLayoutVars>
          <dgm:bulletEnabled val="1"/>
        </dgm:presLayoutVars>
      </dgm:prSet>
      <dgm:spPr/>
    </dgm:pt>
    <dgm:pt modelId="{B69879E2-300A-47E0-B91A-96B35369DCED}" type="pres">
      <dgm:prSet presAssocID="{0DF2A860-9E3B-4F2A-AB10-A130E773FB7F}" presName="sibTrans" presStyleLbl="sibTrans2D1" presStyleIdx="3" presStyleCnt="10"/>
      <dgm:spPr/>
    </dgm:pt>
    <dgm:pt modelId="{68FBF77C-CF3A-43E7-A21B-5A2B1E292526}" type="pres">
      <dgm:prSet presAssocID="{0DF2A860-9E3B-4F2A-AB10-A130E773FB7F}" presName="connectorText" presStyleLbl="sibTrans2D1" presStyleIdx="3" presStyleCnt="10"/>
      <dgm:spPr/>
    </dgm:pt>
    <dgm:pt modelId="{D30561B4-92DC-4499-87A2-3FBD48A7B81C}" type="pres">
      <dgm:prSet presAssocID="{5A0AB775-E773-4410-8FF4-80A43C41B25A}" presName="node" presStyleLbl="node1" presStyleIdx="4" presStyleCnt="11">
        <dgm:presLayoutVars>
          <dgm:bulletEnabled val="1"/>
        </dgm:presLayoutVars>
      </dgm:prSet>
      <dgm:spPr/>
    </dgm:pt>
    <dgm:pt modelId="{EA85705B-7925-402E-AA31-DF9029220AE3}" type="pres">
      <dgm:prSet presAssocID="{DD7D9BBB-EED8-46AC-B991-6C2FFBEE0519}" presName="sibTrans" presStyleLbl="sibTrans2D1" presStyleIdx="4" presStyleCnt="10"/>
      <dgm:spPr/>
    </dgm:pt>
    <dgm:pt modelId="{3DEC3740-669D-4B13-9E17-A6D86451B563}" type="pres">
      <dgm:prSet presAssocID="{DD7D9BBB-EED8-46AC-B991-6C2FFBEE0519}" presName="connectorText" presStyleLbl="sibTrans2D1" presStyleIdx="4" presStyleCnt="10"/>
      <dgm:spPr/>
    </dgm:pt>
    <dgm:pt modelId="{CD98DF55-A2F9-48B0-9653-8A8B7A752DE5}" type="pres">
      <dgm:prSet presAssocID="{1E493A77-A9BA-4D90-9EB6-2136D924828E}" presName="node" presStyleLbl="node1" presStyleIdx="5" presStyleCnt="11">
        <dgm:presLayoutVars>
          <dgm:bulletEnabled val="1"/>
        </dgm:presLayoutVars>
      </dgm:prSet>
      <dgm:spPr/>
    </dgm:pt>
    <dgm:pt modelId="{E8C44A23-3BE9-493A-9050-D374D3B92927}" type="pres">
      <dgm:prSet presAssocID="{85E71C95-60D8-44FF-AD08-F9F16D5FBF16}" presName="sibTrans" presStyleLbl="sibTrans2D1" presStyleIdx="5" presStyleCnt="10"/>
      <dgm:spPr/>
    </dgm:pt>
    <dgm:pt modelId="{08AF1A52-C3BF-42EE-BE80-62DF42B81445}" type="pres">
      <dgm:prSet presAssocID="{85E71C95-60D8-44FF-AD08-F9F16D5FBF16}" presName="connectorText" presStyleLbl="sibTrans2D1" presStyleIdx="5" presStyleCnt="10"/>
      <dgm:spPr/>
    </dgm:pt>
    <dgm:pt modelId="{C78D3889-EA79-4D65-B390-8FFEBD1D51AE}" type="pres">
      <dgm:prSet presAssocID="{4DE20A29-1D69-43F9-AB50-5110094A5154}" presName="node" presStyleLbl="node1" presStyleIdx="6" presStyleCnt="11">
        <dgm:presLayoutVars>
          <dgm:bulletEnabled val="1"/>
        </dgm:presLayoutVars>
      </dgm:prSet>
      <dgm:spPr/>
    </dgm:pt>
    <dgm:pt modelId="{776D85BF-7618-4701-A31E-7D7BE3A86310}" type="pres">
      <dgm:prSet presAssocID="{958DC1F0-C59E-469F-9C25-5E99DED75746}" presName="sibTrans" presStyleLbl="sibTrans2D1" presStyleIdx="6" presStyleCnt="10"/>
      <dgm:spPr/>
    </dgm:pt>
    <dgm:pt modelId="{FF0E7BF6-45E0-4186-B8D4-3EAD14BC8186}" type="pres">
      <dgm:prSet presAssocID="{958DC1F0-C59E-469F-9C25-5E99DED75746}" presName="connectorText" presStyleLbl="sibTrans2D1" presStyleIdx="6" presStyleCnt="10"/>
      <dgm:spPr/>
    </dgm:pt>
    <dgm:pt modelId="{A4359483-6C85-4AC1-B767-26953EA688DD}" type="pres">
      <dgm:prSet presAssocID="{9C3F447D-B306-4126-979A-005E8FB2CB48}" presName="node" presStyleLbl="node1" presStyleIdx="7" presStyleCnt="11">
        <dgm:presLayoutVars>
          <dgm:bulletEnabled val="1"/>
        </dgm:presLayoutVars>
      </dgm:prSet>
      <dgm:spPr/>
    </dgm:pt>
    <dgm:pt modelId="{E59342EA-F4D5-4D44-B0E3-8E64053C4096}" type="pres">
      <dgm:prSet presAssocID="{F09C9357-19F6-47C7-B520-98FD770F1AD9}" presName="sibTrans" presStyleLbl="sibTrans2D1" presStyleIdx="7" presStyleCnt="10"/>
      <dgm:spPr/>
    </dgm:pt>
    <dgm:pt modelId="{DBFAC863-7E6D-4E14-84BA-D99A9CAC10BE}" type="pres">
      <dgm:prSet presAssocID="{F09C9357-19F6-47C7-B520-98FD770F1AD9}" presName="connectorText" presStyleLbl="sibTrans2D1" presStyleIdx="7" presStyleCnt="10"/>
      <dgm:spPr/>
    </dgm:pt>
    <dgm:pt modelId="{6996DFF4-3C1D-42B2-85A2-7A00970D45D2}" type="pres">
      <dgm:prSet presAssocID="{504C0F79-1670-46A4-8AF9-1423DCF28462}" presName="node" presStyleLbl="node1" presStyleIdx="8" presStyleCnt="11">
        <dgm:presLayoutVars>
          <dgm:bulletEnabled val="1"/>
        </dgm:presLayoutVars>
      </dgm:prSet>
      <dgm:spPr/>
    </dgm:pt>
    <dgm:pt modelId="{0CC9E908-18E0-4463-9529-BBE4697AE651}" type="pres">
      <dgm:prSet presAssocID="{05381685-E65F-4BBD-912C-AC10E9611675}" presName="sibTrans" presStyleLbl="sibTrans2D1" presStyleIdx="8" presStyleCnt="10"/>
      <dgm:spPr/>
    </dgm:pt>
    <dgm:pt modelId="{903C9CE8-4DE7-49DC-A997-B1EBE1B5CAAB}" type="pres">
      <dgm:prSet presAssocID="{05381685-E65F-4BBD-912C-AC10E9611675}" presName="connectorText" presStyleLbl="sibTrans2D1" presStyleIdx="8" presStyleCnt="10"/>
      <dgm:spPr/>
    </dgm:pt>
    <dgm:pt modelId="{074A86E6-BB3A-491B-888D-902F73794512}" type="pres">
      <dgm:prSet presAssocID="{F412CC9F-4B86-4611-BE84-164307D0D608}" presName="node" presStyleLbl="node1" presStyleIdx="9" presStyleCnt="11">
        <dgm:presLayoutVars>
          <dgm:bulletEnabled val="1"/>
        </dgm:presLayoutVars>
      </dgm:prSet>
      <dgm:spPr/>
    </dgm:pt>
    <dgm:pt modelId="{7BF13FB9-1C37-488D-9F7E-CAE1AF93FE38}" type="pres">
      <dgm:prSet presAssocID="{2F5C67D1-2B86-4D14-A57D-5E570EC064C9}" presName="sibTrans" presStyleLbl="sibTrans2D1" presStyleIdx="9" presStyleCnt="10"/>
      <dgm:spPr/>
    </dgm:pt>
    <dgm:pt modelId="{20409471-41CA-4177-B842-45569D6AAD5F}" type="pres">
      <dgm:prSet presAssocID="{2F5C67D1-2B86-4D14-A57D-5E570EC064C9}" presName="connectorText" presStyleLbl="sibTrans2D1" presStyleIdx="9" presStyleCnt="10"/>
      <dgm:spPr/>
    </dgm:pt>
    <dgm:pt modelId="{3D098EF3-9050-4578-9D7D-458127187D01}" type="pres">
      <dgm:prSet presAssocID="{4AAD6906-B237-4F58-B91B-AC9D82DEF278}" presName="node" presStyleLbl="node1" presStyleIdx="10" presStyleCnt="11">
        <dgm:presLayoutVars>
          <dgm:bulletEnabled val="1"/>
        </dgm:presLayoutVars>
      </dgm:prSet>
      <dgm:spPr/>
    </dgm:pt>
  </dgm:ptLst>
  <dgm:cxnLst>
    <dgm:cxn modelId="{00070C00-F2E4-4DB8-94D4-B5BAF5FA5827}" type="presOf" srcId="{2F5C67D1-2B86-4D14-A57D-5E570EC064C9}" destId="{20409471-41CA-4177-B842-45569D6AAD5F}" srcOrd="1" destOrd="0" presId="urn:microsoft.com/office/officeart/2005/8/layout/process5"/>
    <dgm:cxn modelId="{9A841300-21D6-464B-B6EA-19F069A959DD}" srcId="{B99153AA-69E5-41E8-8FCC-17DE5FB034B0}" destId="{1E493A77-A9BA-4D90-9EB6-2136D924828E}" srcOrd="5" destOrd="0" parTransId="{045FCA05-9CF7-4EDC-9121-9A469C3AA29D}" sibTransId="{85E71C95-60D8-44FF-AD08-F9F16D5FBF16}"/>
    <dgm:cxn modelId="{0F80A606-0966-41FC-81C0-F358118C533A}" type="presOf" srcId="{B99153AA-69E5-41E8-8FCC-17DE5FB034B0}" destId="{61B126DF-9FE1-4BC5-9AAD-93E5AE01E06A}" srcOrd="0" destOrd="0" presId="urn:microsoft.com/office/officeart/2005/8/layout/process5"/>
    <dgm:cxn modelId="{57943208-70EC-46D1-815C-7281E76A1742}" srcId="{B99153AA-69E5-41E8-8FCC-17DE5FB034B0}" destId="{9C3F447D-B306-4126-979A-005E8FB2CB48}" srcOrd="7" destOrd="0" parTransId="{696A9549-AC1D-48F0-AE51-FAB1133C3493}" sibTransId="{F09C9357-19F6-47C7-B520-98FD770F1AD9}"/>
    <dgm:cxn modelId="{A611220F-99F8-4321-9A5E-D941EF38873F}" type="presOf" srcId="{5A0AB775-E773-4410-8FF4-80A43C41B25A}" destId="{D30561B4-92DC-4499-87A2-3FBD48A7B81C}" srcOrd="0" destOrd="0" presId="urn:microsoft.com/office/officeart/2005/8/layout/process5"/>
    <dgm:cxn modelId="{B3610F10-8456-4604-B1F0-6AF8A43E0CD5}" type="presOf" srcId="{DD7D9BBB-EED8-46AC-B991-6C2FFBEE0519}" destId="{EA85705B-7925-402E-AA31-DF9029220AE3}" srcOrd="0" destOrd="0" presId="urn:microsoft.com/office/officeart/2005/8/layout/process5"/>
    <dgm:cxn modelId="{9B988214-ED4B-409A-AB1B-03ACA769819D}" type="presOf" srcId="{05381685-E65F-4BBD-912C-AC10E9611675}" destId="{903C9CE8-4DE7-49DC-A997-B1EBE1B5CAAB}" srcOrd="1" destOrd="0" presId="urn:microsoft.com/office/officeart/2005/8/layout/process5"/>
    <dgm:cxn modelId="{1295F115-9EA0-4A1D-989A-D21F25084622}" type="presOf" srcId="{BDA50255-A273-4919-A283-F83277763A5B}" destId="{FB7E296B-BC7F-4281-9D00-6F060B930311}" srcOrd="0" destOrd="0" presId="urn:microsoft.com/office/officeart/2005/8/layout/process5"/>
    <dgm:cxn modelId="{E10C651A-9168-408E-9AC4-DF509525CB9B}" srcId="{B99153AA-69E5-41E8-8FCC-17DE5FB034B0}" destId="{504C0F79-1670-46A4-8AF9-1423DCF28462}" srcOrd="8" destOrd="0" parTransId="{D6E2250E-F4AC-4CDF-8DB7-0040B5870FC4}" sibTransId="{05381685-E65F-4BBD-912C-AC10E9611675}"/>
    <dgm:cxn modelId="{02445B24-7FF7-424A-B229-15D4F018E172}" srcId="{B99153AA-69E5-41E8-8FCC-17DE5FB034B0}" destId="{2785A954-55F8-4C75-8BF8-9C28AC60A3D6}" srcOrd="1" destOrd="0" parTransId="{F210C5EC-5BBD-4E87-9A4E-614F143FEA38}" sibTransId="{9E548960-7F52-4CFD-9F95-9B16DA08248B}"/>
    <dgm:cxn modelId="{602A582A-F09D-41CD-A10A-01503B0277F7}" type="presOf" srcId="{9C3F447D-B306-4126-979A-005E8FB2CB48}" destId="{A4359483-6C85-4AC1-B767-26953EA688DD}" srcOrd="0" destOrd="0" presId="urn:microsoft.com/office/officeart/2005/8/layout/process5"/>
    <dgm:cxn modelId="{0C001A2C-4DA4-4199-9C07-2ACBE3FCC40C}" type="presOf" srcId="{2785A954-55F8-4C75-8BF8-9C28AC60A3D6}" destId="{07498ABA-1FD7-458D-B819-AD1A22D9EC9C}" srcOrd="0" destOrd="0" presId="urn:microsoft.com/office/officeart/2005/8/layout/process5"/>
    <dgm:cxn modelId="{4C7CE92E-1E09-4B8D-9345-7FD6036284E1}" type="presOf" srcId="{DD7D9BBB-EED8-46AC-B991-6C2FFBEE0519}" destId="{3DEC3740-669D-4B13-9E17-A6D86451B563}" srcOrd="1" destOrd="0" presId="urn:microsoft.com/office/officeart/2005/8/layout/process5"/>
    <dgm:cxn modelId="{0357F335-AECB-4FEB-A137-9899B7CF06AC}" srcId="{B99153AA-69E5-41E8-8FCC-17DE5FB034B0}" destId="{21EDDA80-B64E-449D-A480-4490C5DDA1EF}" srcOrd="0" destOrd="0" parTransId="{843A0182-B005-45B9-BEAA-2AB737F412ED}" sibTransId="{F5D14F56-9610-472D-B6E0-08DAB989389B}"/>
    <dgm:cxn modelId="{31A88538-32BB-4A3F-A10D-90C78257A15B}" type="presOf" srcId="{1E493A77-A9BA-4D90-9EB6-2136D924828E}" destId="{CD98DF55-A2F9-48B0-9653-8A8B7A752DE5}" srcOrd="0" destOrd="0" presId="urn:microsoft.com/office/officeart/2005/8/layout/process5"/>
    <dgm:cxn modelId="{E613B65B-6B21-474F-BF59-F5F2A2FDC8FF}" type="presOf" srcId="{958DC1F0-C59E-469F-9C25-5E99DED75746}" destId="{FF0E7BF6-45E0-4186-B8D4-3EAD14BC8186}" srcOrd="1" destOrd="0" presId="urn:microsoft.com/office/officeart/2005/8/layout/process5"/>
    <dgm:cxn modelId="{EDEE235E-CB7C-400A-B2D0-05D017E3C88F}" type="presOf" srcId="{0DF2A860-9E3B-4F2A-AB10-A130E773FB7F}" destId="{68FBF77C-CF3A-43E7-A21B-5A2B1E292526}" srcOrd="1" destOrd="0" presId="urn:microsoft.com/office/officeart/2005/8/layout/process5"/>
    <dgm:cxn modelId="{A5C9F05F-34C0-4CE8-90E2-138BD53CF12F}" srcId="{B99153AA-69E5-41E8-8FCC-17DE5FB034B0}" destId="{4AAD6906-B237-4F58-B91B-AC9D82DEF278}" srcOrd="10" destOrd="0" parTransId="{291E0928-ECB0-48E7-841A-1BD63DEDE49A}" sibTransId="{84DB9EE4-7D8B-4EEE-B4B1-D22B410E8218}"/>
    <dgm:cxn modelId="{A9BC5362-AD74-4FA0-AB81-C6BFD4C2DF11}" srcId="{B99153AA-69E5-41E8-8FCC-17DE5FB034B0}" destId="{F5B96B4E-115C-4B89-9BA0-D81EDD88F65B}" srcOrd="3" destOrd="0" parTransId="{B2FBA8BA-C025-4329-B764-58B0E5FB791D}" sibTransId="{0DF2A860-9E3B-4F2A-AB10-A130E773FB7F}"/>
    <dgm:cxn modelId="{D2440465-BEE8-426D-8577-644F176CD89E}" type="presOf" srcId="{F5D14F56-9610-472D-B6E0-08DAB989389B}" destId="{976A5567-39A8-471C-B81C-512A4BB675DC}" srcOrd="0" destOrd="0" presId="urn:microsoft.com/office/officeart/2005/8/layout/process5"/>
    <dgm:cxn modelId="{1E827B4F-FF9E-49E6-8836-E0E1B3A95F3D}" srcId="{B99153AA-69E5-41E8-8FCC-17DE5FB034B0}" destId="{5A0AB775-E773-4410-8FF4-80A43C41B25A}" srcOrd="4" destOrd="0" parTransId="{36B24A5F-309C-476D-BE9E-A3F384A7F166}" sibTransId="{DD7D9BBB-EED8-46AC-B991-6C2FFBEE0519}"/>
    <dgm:cxn modelId="{78847753-0982-46CB-910D-7147034997CE}" srcId="{B99153AA-69E5-41E8-8FCC-17DE5FB034B0}" destId="{F412CC9F-4B86-4611-BE84-164307D0D608}" srcOrd="9" destOrd="0" parTransId="{CF4239DA-87D0-46B3-9DAC-9772D912B98F}" sibTransId="{2F5C67D1-2B86-4D14-A57D-5E570EC064C9}"/>
    <dgm:cxn modelId="{98786357-12CD-4CD1-A40A-DDDB91C3ABB6}" type="presOf" srcId="{21EDDA80-B64E-449D-A480-4490C5DDA1EF}" destId="{928BECBE-A964-4294-8598-C21CE27A4BCC}" srcOrd="0" destOrd="0" presId="urn:microsoft.com/office/officeart/2005/8/layout/process5"/>
    <dgm:cxn modelId="{D4030A78-CD3A-4E55-9F92-89169F1A15BA}" type="presOf" srcId="{F5D14F56-9610-472D-B6E0-08DAB989389B}" destId="{CAA196E9-4135-48DF-A44C-3F745CFD96CD}" srcOrd="1" destOrd="0" presId="urn:microsoft.com/office/officeart/2005/8/layout/process5"/>
    <dgm:cxn modelId="{224ED484-511A-4316-AA9C-6CA6E07635F8}" type="presOf" srcId="{958DC1F0-C59E-469F-9C25-5E99DED75746}" destId="{776D85BF-7618-4701-A31E-7D7BE3A86310}" srcOrd="0" destOrd="0" presId="urn:microsoft.com/office/officeart/2005/8/layout/process5"/>
    <dgm:cxn modelId="{E85F2E88-FE32-4674-AEAA-4A4ADDC3CA9F}" srcId="{B99153AA-69E5-41E8-8FCC-17DE5FB034B0}" destId="{4DE20A29-1D69-43F9-AB50-5110094A5154}" srcOrd="6" destOrd="0" parTransId="{4AE25C50-BA80-4571-847A-EB547A4D2F1D}" sibTransId="{958DC1F0-C59E-469F-9C25-5E99DED75746}"/>
    <dgm:cxn modelId="{513D218A-8CF6-4990-9001-20886DDB356A}" type="presOf" srcId="{9E548960-7F52-4CFD-9F95-9B16DA08248B}" destId="{9B36AEC8-6582-4EE8-B8F8-DF5BFA71F03D}" srcOrd="1" destOrd="0" presId="urn:microsoft.com/office/officeart/2005/8/layout/process5"/>
    <dgm:cxn modelId="{B3402699-7235-4D21-A54A-ADAC20B7F05F}" type="presOf" srcId="{F0D9CDF9-F9A2-43E5-864C-BC2D61120ED2}" destId="{6BADD54B-7F95-44F7-BAAE-0D5E0C17C957}" srcOrd="0" destOrd="0" presId="urn:microsoft.com/office/officeart/2005/8/layout/process5"/>
    <dgm:cxn modelId="{98CBD79D-9EC7-4EC4-B2BE-2CB52BAAF1EE}" type="presOf" srcId="{F0D9CDF9-F9A2-43E5-864C-BC2D61120ED2}" destId="{B7618FFC-62A8-4593-908C-60E0CB5E8A3F}" srcOrd="1" destOrd="0" presId="urn:microsoft.com/office/officeart/2005/8/layout/process5"/>
    <dgm:cxn modelId="{0C6C3AA0-C407-4554-BAAF-4FEED8039380}" type="presOf" srcId="{0DF2A860-9E3B-4F2A-AB10-A130E773FB7F}" destId="{B69879E2-300A-47E0-B91A-96B35369DCED}" srcOrd="0" destOrd="0" presId="urn:microsoft.com/office/officeart/2005/8/layout/process5"/>
    <dgm:cxn modelId="{294D6DAA-B5FB-4D08-8DDE-6142D0E6E1DF}" type="presOf" srcId="{85E71C95-60D8-44FF-AD08-F9F16D5FBF16}" destId="{08AF1A52-C3BF-42EE-BE80-62DF42B81445}" srcOrd="1" destOrd="0" presId="urn:microsoft.com/office/officeart/2005/8/layout/process5"/>
    <dgm:cxn modelId="{DC080CAF-02D1-4E20-8718-38BBAF2BB1A6}" type="presOf" srcId="{F5B96B4E-115C-4B89-9BA0-D81EDD88F65B}" destId="{5E5A5906-E101-4BCA-96EB-9161A19468B3}" srcOrd="0" destOrd="0" presId="urn:microsoft.com/office/officeart/2005/8/layout/process5"/>
    <dgm:cxn modelId="{DF2E44B0-A63F-4FA5-A701-DA6822BE8A00}" type="presOf" srcId="{504C0F79-1670-46A4-8AF9-1423DCF28462}" destId="{6996DFF4-3C1D-42B2-85A2-7A00970D45D2}" srcOrd="0" destOrd="0" presId="urn:microsoft.com/office/officeart/2005/8/layout/process5"/>
    <dgm:cxn modelId="{C2BBDEC7-251C-4C02-8DD7-29A193FBE9FD}" type="presOf" srcId="{85E71C95-60D8-44FF-AD08-F9F16D5FBF16}" destId="{E8C44A23-3BE9-493A-9050-D374D3B92927}" srcOrd="0" destOrd="0" presId="urn:microsoft.com/office/officeart/2005/8/layout/process5"/>
    <dgm:cxn modelId="{3D2DACD4-C279-4A2A-A85C-D54886B34C3B}" type="presOf" srcId="{F412CC9F-4B86-4611-BE84-164307D0D608}" destId="{074A86E6-BB3A-491B-888D-902F73794512}" srcOrd="0" destOrd="0" presId="urn:microsoft.com/office/officeart/2005/8/layout/process5"/>
    <dgm:cxn modelId="{4051B0D6-67E1-4486-95F5-CA72DFC9AB2C}" type="presOf" srcId="{4AAD6906-B237-4F58-B91B-AC9D82DEF278}" destId="{3D098EF3-9050-4578-9D7D-458127187D01}" srcOrd="0" destOrd="0" presId="urn:microsoft.com/office/officeart/2005/8/layout/process5"/>
    <dgm:cxn modelId="{B7594FDA-9E0E-4AC7-8257-174C1FE5567B}" type="presOf" srcId="{9E548960-7F52-4CFD-9F95-9B16DA08248B}" destId="{6DDA4679-6A38-4022-8211-4B36B54EAB53}" srcOrd="0" destOrd="0" presId="urn:microsoft.com/office/officeart/2005/8/layout/process5"/>
    <dgm:cxn modelId="{72F10EE1-7695-4AB7-83DF-2F40E4AFF059}" type="presOf" srcId="{F09C9357-19F6-47C7-B520-98FD770F1AD9}" destId="{E59342EA-F4D5-4D44-B0E3-8E64053C4096}" srcOrd="0" destOrd="0" presId="urn:microsoft.com/office/officeart/2005/8/layout/process5"/>
    <dgm:cxn modelId="{E84129E7-4783-4E8E-85F2-5050C489B430}" srcId="{B99153AA-69E5-41E8-8FCC-17DE5FB034B0}" destId="{BDA50255-A273-4919-A283-F83277763A5B}" srcOrd="2" destOrd="0" parTransId="{1E6CDC49-3BF5-431A-A367-BE802552D94F}" sibTransId="{F0D9CDF9-F9A2-43E5-864C-BC2D61120ED2}"/>
    <dgm:cxn modelId="{3FF340EC-6E04-4D0B-87D8-B29F90EBE6FA}" type="presOf" srcId="{4DE20A29-1D69-43F9-AB50-5110094A5154}" destId="{C78D3889-EA79-4D65-B390-8FFEBD1D51AE}" srcOrd="0" destOrd="0" presId="urn:microsoft.com/office/officeart/2005/8/layout/process5"/>
    <dgm:cxn modelId="{CB33D4EE-FADB-4CC8-AB31-1E28FFB72C2B}" type="presOf" srcId="{05381685-E65F-4BBD-912C-AC10E9611675}" destId="{0CC9E908-18E0-4463-9529-BBE4697AE651}" srcOrd="0" destOrd="0" presId="urn:microsoft.com/office/officeart/2005/8/layout/process5"/>
    <dgm:cxn modelId="{48DEF6F9-689E-4A09-BACF-60B67FEEC21E}" type="presOf" srcId="{F09C9357-19F6-47C7-B520-98FD770F1AD9}" destId="{DBFAC863-7E6D-4E14-84BA-D99A9CAC10BE}" srcOrd="1" destOrd="0" presId="urn:microsoft.com/office/officeart/2005/8/layout/process5"/>
    <dgm:cxn modelId="{74ED7FFA-DE04-4C38-95BE-CF9926D54BC3}" type="presOf" srcId="{2F5C67D1-2B86-4D14-A57D-5E570EC064C9}" destId="{7BF13FB9-1C37-488D-9F7E-CAE1AF93FE38}" srcOrd="0" destOrd="0" presId="urn:microsoft.com/office/officeart/2005/8/layout/process5"/>
    <dgm:cxn modelId="{252CD3EE-705B-4748-ACB0-A162D53FC662}" type="presParOf" srcId="{61B126DF-9FE1-4BC5-9AAD-93E5AE01E06A}" destId="{928BECBE-A964-4294-8598-C21CE27A4BCC}" srcOrd="0" destOrd="0" presId="urn:microsoft.com/office/officeart/2005/8/layout/process5"/>
    <dgm:cxn modelId="{1DA1C888-E331-4C86-98B6-CD699ADFD377}" type="presParOf" srcId="{61B126DF-9FE1-4BC5-9AAD-93E5AE01E06A}" destId="{976A5567-39A8-471C-B81C-512A4BB675DC}" srcOrd="1" destOrd="0" presId="urn:microsoft.com/office/officeart/2005/8/layout/process5"/>
    <dgm:cxn modelId="{C35B852C-3A40-44DB-ACD3-12E74DB8362F}" type="presParOf" srcId="{976A5567-39A8-471C-B81C-512A4BB675DC}" destId="{CAA196E9-4135-48DF-A44C-3F745CFD96CD}" srcOrd="0" destOrd="0" presId="urn:microsoft.com/office/officeart/2005/8/layout/process5"/>
    <dgm:cxn modelId="{66448779-F053-43F4-9A78-D1E3D95F132D}" type="presParOf" srcId="{61B126DF-9FE1-4BC5-9AAD-93E5AE01E06A}" destId="{07498ABA-1FD7-458D-B819-AD1A22D9EC9C}" srcOrd="2" destOrd="0" presId="urn:microsoft.com/office/officeart/2005/8/layout/process5"/>
    <dgm:cxn modelId="{21DAE176-3232-41F6-A4A3-3287B57E6D4A}" type="presParOf" srcId="{61B126DF-9FE1-4BC5-9AAD-93E5AE01E06A}" destId="{6DDA4679-6A38-4022-8211-4B36B54EAB53}" srcOrd="3" destOrd="0" presId="urn:microsoft.com/office/officeart/2005/8/layout/process5"/>
    <dgm:cxn modelId="{88C27D86-66E6-44E5-AEA2-46E7C1AE4838}" type="presParOf" srcId="{6DDA4679-6A38-4022-8211-4B36B54EAB53}" destId="{9B36AEC8-6582-4EE8-B8F8-DF5BFA71F03D}" srcOrd="0" destOrd="0" presId="urn:microsoft.com/office/officeart/2005/8/layout/process5"/>
    <dgm:cxn modelId="{6E00D5A2-D2C4-4D10-9C07-5E7CFDADFCE2}" type="presParOf" srcId="{61B126DF-9FE1-4BC5-9AAD-93E5AE01E06A}" destId="{FB7E296B-BC7F-4281-9D00-6F060B930311}" srcOrd="4" destOrd="0" presId="urn:microsoft.com/office/officeart/2005/8/layout/process5"/>
    <dgm:cxn modelId="{1B9DD5F0-4695-44CD-A8BA-F5F3BC2687EB}" type="presParOf" srcId="{61B126DF-9FE1-4BC5-9AAD-93E5AE01E06A}" destId="{6BADD54B-7F95-44F7-BAAE-0D5E0C17C957}" srcOrd="5" destOrd="0" presId="urn:microsoft.com/office/officeart/2005/8/layout/process5"/>
    <dgm:cxn modelId="{FBCF5774-B1C6-47FF-B788-7DA53FB3A8B5}" type="presParOf" srcId="{6BADD54B-7F95-44F7-BAAE-0D5E0C17C957}" destId="{B7618FFC-62A8-4593-908C-60E0CB5E8A3F}" srcOrd="0" destOrd="0" presId="urn:microsoft.com/office/officeart/2005/8/layout/process5"/>
    <dgm:cxn modelId="{F55C3BE9-121D-44AB-AFBE-FA0400B804BB}" type="presParOf" srcId="{61B126DF-9FE1-4BC5-9AAD-93E5AE01E06A}" destId="{5E5A5906-E101-4BCA-96EB-9161A19468B3}" srcOrd="6" destOrd="0" presId="urn:microsoft.com/office/officeart/2005/8/layout/process5"/>
    <dgm:cxn modelId="{9A938B51-3865-4790-8815-953895462453}" type="presParOf" srcId="{61B126DF-9FE1-4BC5-9AAD-93E5AE01E06A}" destId="{B69879E2-300A-47E0-B91A-96B35369DCED}" srcOrd="7" destOrd="0" presId="urn:microsoft.com/office/officeart/2005/8/layout/process5"/>
    <dgm:cxn modelId="{4A5F66E2-D054-4927-9E26-FA01FCEE8DB2}" type="presParOf" srcId="{B69879E2-300A-47E0-B91A-96B35369DCED}" destId="{68FBF77C-CF3A-43E7-A21B-5A2B1E292526}" srcOrd="0" destOrd="0" presId="urn:microsoft.com/office/officeart/2005/8/layout/process5"/>
    <dgm:cxn modelId="{47E4179A-8828-4E72-8C2A-228BC41F95C8}" type="presParOf" srcId="{61B126DF-9FE1-4BC5-9AAD-93E5AE01E06A}" destId="{D30561B4-92DC-4499-87A2-3FBD48A7B81C}" srcOrd="8" destOrd="0" presId="urn:microsoft.com/office/officeart/2005/8/layout/process5"/>
    <dgm:cxn modelId="{C226FCE3-1E9D-42C5-95AF-4176667E3A04}" type="presParOf" srcId="{61B126DF-9FE1-4BC5-9AAD-93E5AE01E06A}" destId="{EA85705B-7925-402E-AA31-DF9029220AE3}" srcOrd="9" destOrd="0" presId="urn:microsoft.com/office/officeart/2005/8/layout/process5"/>
    <dgm:cxn modelId="{74657BF3-858B-463B-B179-35B8B109A59C}" type="presParOf" srcId="{EA85705B-7925-402E-AA31-DF9029220AE3}" destId="{3DEC3740-669D-4B13-9E17-A6D86451B563}" srcOrd="0" destOrd="0" presId="urn:microsoft.com/office/officeart/2005/8/layout/process5"/>
    <dgm:cxn modelId="{E730B099-3E20-4A27-B156-E15674B8BD88}" type="presParOf" srcId="{61B126DF-9FE1-4BC5-9AAD-93E5AE01E06A}" destId="{CD98DF55-A2F9-48B0-9653-8A8B7A752DE5}" srcOrd="10" destOrd="0" presId="urn:microsoft.com/office/officeart/2005/8/layout/process5"/>
    <dgm:cxn modelId="{7C7EA085-B3CB-4450-AA8A-A7DC30BC6FCA}" type="presParOf" srcId="{61B126DF-9FE1-4BC5-9AAD-93E5AE01E06A}" destId="{E8C44A23-3BE9-493A-9050-D374D3B92927}" srcOrd="11" destOrd="0" presId="urn:microsoft.com/office/officeart/2005/8/layout/process5"/>
    <dgm:cxn modelId="{9E314427-290F-44A7-99E8-EB8CE6574D9F}" type="presParOf" srcId="{E8C44A23-3BE9-493A-9050-D374D3B92927}" destId="{08AF1A52-C3BF-42EE-BE80-62DF42B81445}" srcOrd="0" destOrd="0" presId="urn:microsoft.com/office/officeart/2005/8/layout/process5"/>
    <dgm:cxn modelId="{3B9E6304-574B-472A-9E01-4B33C1CC8143}" type="presParOf" srcId="{61B126DF-9FE1-4BC5-9AAD-93E5AE01E06A}" destId="{C78D3889-EA79-4D65-B390-8FFEBD1D51AE}" srcOrd="12" destOrd="0" presId="urn:microsoft.com/office/officeart/2005/8/layout/process5"/>
    <dgm:cxn modelId="{F92A1F35-3674-4434-8CB1-293C1C3A6B05}" type="presParOf" srcId="{61B126DF-9FE1-4BC5-9AAD-93E5AE01E06A}" destId="{776D85BF-7618-4701-A31E-7D7BE3A86310}" srcOrd="13" destOrd="0" presId="urn:microsoft.com/office/officeart/2005/8/layout/process5"/>
    <dgm:cxn modelId="{604B48C5-ACB1-4E51-AAF1-DD9F2C3D0204}" type="presParOf" srcId="{776D85BF-7618-4701-A31E-7D7BE3A86310}" destId="{FF0E7BF6-45E0-4186-B8D4-3EAD14BC8186}" srcOrd="0" destOrd="0" presId="urn:microsoft.com/office/officeart/2005/8/layout/process5"/>
    <dgm:cxn modelId="{77915BE1-43C3-4B59-834A-376BFD19E53E}" type="presParOf" srcId="{61B126DF-9FE1-4BC5-9AAD-93E5AE01E06A}" destId="{A4359483-6C85-4AC1-B767-26953EA688DD}" srcOrd="14" destOrd="0" presId="urn:microsoft.com/office/officeart/2005/8/layout/process5"/>
    <dgm:cxn modelId="{A04EEF19-408E-4BC6-99CA-35C0E409ED55}" type="presParOf" srcId="{61B126DF-9FE1-4BC5-9AAD-93E5AE01E06A}" destId="{E59342EA-F4D5-4D44-B0E3-8E64053C4096}" srcOrd="15" destOrd="0" presId="urn:microsoft.com/office/officeart/2005/8/layout/process5"/>
    <dgm:cxn modelId="{0A873B5D-C622-4C25-87AF-A37E70493338}" type="presParOf" srcId="{E59342EA-F4D5-4D44-B0E3-8E64053C4096}" destId="{DBFAC863-7E6D-4E14-84BA-D99A9CAC10BE}" srcOrd="0" destOrd="0" presId="urn:microsoft.com/office/officeart/2005/8/layout/process5"/>
    <dgm:cxn modelId="{232040CF-91AD-4664-9BFB-59CC5C25B633}" type="presParOf" srcId="{61B126DF-9FE1-4BC5-9AAD-93E5AE01E06A}" destId="{6996DFF4-3C1D-42B2-85A2-7A00970D45D2}" srcOrd="16" destOrd="0" presId="urn:microsoft.com/office/officeart/2005/8/layout/process5"/>
    <dgm:cxn modelId="{C5041BEB-57FE-4BA4-A139-3D3AC01238FE}" type="presParOf" srcId="{61B126DF-9FE1-4BC5-9AAD-93E5AE01E06A}" destId="{0CC9E908-18E0-4463-9529-BBE4697AE651}" srcOrd="17" destOrd="0" presId="urn:microsoft.com/office/officeart/2005/8/layout/process5"/>
    <dgm:cxn modelId="{F8E35AA8-3C82-443B-B906-D8C51CEB9A62}" type="presParOf" srcId="{0CC9E908-18E0-4463-9529-BBE4697AE651}" destId="{903C9CE8-4DE7-49DC-A997-B1EBE1B5CAAB}" srcOrd="0" destOrd="0" presId="urn:microsoft.com/office/officeart/2005/8/layout/process5"/>
    <dgm:cxn modelId="{B7880FD5-253B-4CCD-84F8-430A4D25898B}" type="presParOf" srcId="{61B126DF-9FE1-4BC5-9AAD-93E5AE01E06A}" destId="{074A86E6-BB3A-491B-888D-902F73794512}" srcOrd="18" destOrd="0" presId="urn:microsoft.com/office/officeart/2005/8/layout/process5"/>
    <dgm:cxn modelId="{75810B5B-7866-4741-B3C9-5DAD5B7D3C88}" type="presParOf" srcId="{61B126DF-9FE1-4BC5-9AAD-93E5AE01E06A}" destId="{7BF13FB9-1C37-488D-9F7E-CAE1AF93FE38}" srcOrd="19" destOrd="0" presId="urn:microsoft.com/office/officeart/2005/8/layout/process5"/>
    <dgm:cxn modelId="{05079B2C-25FB-4968-9EE9-9FE450511E93}" type="presParOf" srcId="{7BF13FB9-1C37-488D-9F7E-CAE1AF93FE38}" destId="{20409471-41CA-4177-B842-45569D6AAD5F}" srcOrd="0" destOrd="0" presId="urn:microsoft.com/office/officeart/2005/8/layout/process5"/>
    <dgm:cxn modelId="{44079CC5-03CF-42EA-A4AC-03AE67E588C1}" type="presParOf" srcId="{61B126DF-9FE1-4BC5-9AAD-93E5AE01E06A}" destId="{3D098EF3-9050-4578-9D7D-458127187D01}"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9153AA-69E5-41E8-8FCC-17DE5FB034B0}" type="doc">
      <dgm:prSet loTypeId="urn:microsoft.com/office/officeart/2005/8/layout/process5" loCatId="process" qsTypeId="urn:microsoft.com/office/officeart/2005/8/quickstyle/simple1" qsCatId="simple" csTypeId="urn:microsoft.com/office/officeart/2005/8/colors/accent6_2" csCatId="accent6" phldr="1"/>
      <dgm:spPr/>
    </dgm:pt>
    <dgm:pt modelId="{21EDDA80-B64E-449D-A480-4490C5DDA1EF}">
      <dgm:prSet phldrT="[Text]"/>
      <dgm:spPr/>
      <dgm:t>
        <a:bodyPr/>
        <a:lstStyle/>
        <a:p>
          <a:r>
            <a:rPr lang="es-CO" noProof="0" dirty="0"/>
            <a:t>Establecer</a:t>
          </a:r>
          <a:r>
            <a:rPr lang="en-US" dirty="0"/>
            <a:t> series de </a:t>
          </a:r>
          <a:r>
            <a:rPr lang="es-CO" noProof="0" dirty="0"/>
            <a:t>tiempo</a:t>
          </a:r>
        </a:p>
      </dgm:t>
    </dgm:pt>
    <dgm:pt modelId="{843A0182-B005-45B9-BEAA-2AB737F412ED}" type="parTrans" cxnId="{0357F335-AECB-4FEB-A137-9899B7CF06AC}">
      <dgm:prSet/>
      <dgm:spPr/>
      <dgm:t>
        <a:bodyPr/>
        <a:lstStyle/>
        <a:p>
          <a:endParaRPr lang="en-US"/>
        </a:p>
      </dgm:t>
    </dgm:pt>
    <dgm:pt modelId="{F5D14F56-9610-472D-B6E0-08DAB989389B}" type="sibTrans" cxnId="{0357F335-AECB-4FEB-A137-9899B7CF06AC}">
      <dgm:prSet/>
      <dgm:spPr/>
      <dgm:t>
        <a:bodyPr/>
        <a:lstStyle/>
        <a:p>
          <a:endParaRPr lang="en-US"/>
        </a:p>
      </dgm:t>
    </dgm:pt>
    <dgm:pt modelId="{BDA50255-A273-4919-A283-F83277763A5B}">
      <dgm:prSet phldrT="[Text]"/>
      <dgm:spPr/>
      <dgm:t>
        <a:bodyPr/>
        <a:lstStyle/>
        <a:p>
          <a:r>
            <a:rPr lang="es-CO" noProof="0" dirty="0"/>
            <a:t>Importar series de tiempo</a:t>
          </a:r>
        </a:p>
      </dgm:t>
    </dgm:pt>
    <dgm:pt modelId="{1E6CDC49-3BF5-431A-A367-BE802552D94F}" type="parTrans" cxnId="{E84129E7-4783-4E8E-85F2-5050C489B430}">
      <dgm:prSet/>
      <dgm:spPr/>
      <dgm:t>
        <a:bodyPr/>
        <a:lstStyle/>
        <a:p>
          <a:endParaRPr lang="en-US"/>
        </a:p>
      </dgm:t>
    </dgm:pt>
    <dgm:pt modelId="{F0D9CDF9-F9A2-43E5-864C-BC2D61120ED2}" type="sibTrans" cxnId="{E84129E7-4783-4E8E-85F2-5050C489B430}">
      <dgm:prSet/>
      <dgm:spPr/>
      <dgm:t>
        <a:bodyPr/>
        <a:lstStyle/>
        <a:p>
          <a:endParaRPr lang="en-US"/>
        </a:p>
      </dgm:t>
    </dgm:pt>
    <dgm:pt modelId="{F5B96B4E-115C-4B89-9BA0-D81EDD88F65B}">
      <dgm:prSet phldrT="[Text]"/>
      <dgm:spPr/>
      <dgm:t>
        <a:bodyPr/>
        <a:lstStyle/>
        <a:p>
          <a:r>
            <a:rPr lang="es-CO" noProof="0" dirty="0"/>
            <a:t>Seleccionar variables</a:t>
          </a:r>
        </a:p>
      </dgm:t>
    </dgm:pt>
    <dgm:pt modelId="{B2FBA8BA-C025-4329-B764-58B0E5FB791D}" type="parTrans" cxnId="{A9BC5362-AD74-4FA0-AB81-C6BFD4C2DF11}">
      <dgm:prSet/>
      <dgm:spPr/>
      <dgm:t>
        <a:bodyPr/>
        <a:lstStyle/>
        <a:p>
          <a:endParaRPr lang="en-US"/>
        </a:p>
      </dgm:t>
    </dgm:pt>
    <dgm:pt modelId="{0DF2A860-9E3B-4F2A-AB10-A130E773FB7F}" type="sibTrans" cxnId="{A9BC5362-AD74-4FA0-AB81-C6BFD4C2DF11}">
      <dgm:prSet/>
      <dgm:spPr/>
      <dgm:t>
        <a:bodyPr/>
        <a:lstStyle/>
        <a:p>
          <a:endParaRPr lang="en-US"/>
        </a:p>
      </dgm:t>
    </dgm:pt>
    <dgm:pt modelId="{5A0AB775-E773-4410-8FF4-80A43C41B25A}">
      <dgm:prSet phldrT="[Text]"/>
      <dgm:spPr/>
      <dgm:t>
        <a:bodyPr/>
        <a:lstStyle/>
        <a:p>
          <a:r>
            <a:rPr lang="es-CO" noProof="0" dirty="0"/>
            <a:t>Probar causalidad</a:t>
          </a:r>
        </a:p>
      </dgm:t>
    </dgm:pt>
    <dgm:pt modelId="{36B24A5F-309C-476D-BE9E-A3F384A7F166}" type="parTrans" cxnId="{1E827B4F-FF9E-49E6-8836-E0E1B3A95F3D}">
      <dgm:prSet/>
      <dgm:spPr/>
      <dgm:t>
        <a:bodyPr/>
        <a:lstStyle/>
        <a:p>
          <a:endParaRPr lang="en-US"/>
        </a:p>
      </dgm:t>
    </dgm:pt>
    <dgm:pt modelId="{DD7D9BBB-EED8-46AC-B991-6C2FFBEE0519}" type="sibTrans" cxnId="{1E827B4F-FF9E-49E6-8836-E0E1B3A95F3D}">
      <dgm:prSet/>
      <dgm:spPr/>
      <dgm:t>
        <a:bodyPr/>
        <a:lstStyle/>
        <a:p>
          <a:endParaRPr lang="en-US"/>
        </a:p>
      </dgm:t>
    </dgm:pt>
    <dgm:pt modelId="{1E493A77-A9BA-4D90-9EB6-2136D924828E}">
      <dgm:prSet phldrT="[Text]"/>
      <dgm:spPr/>
      <dgm:t>
        <a:bodyPr/>
        <a:lstStyle/>
        <a:p>
          <a:r>
            <a:rPr lang="es-CO" noProof="0" dirty="0"/>
            <a:t>Ejecutar VAR</a:t>
          </a:r>
        </a:p>
      </dgm:t>
    </dgm:pt>
    <dgm:pt modelId="{045FCA05-9CF7-4EDC-9121-9A469C3AA29D}" type="parTrans" cxnId="{9A841300-21D6-464B-B6EA-19F069A959DD}">
      <dgm:prSet/>
      <dgm:spPr/>
      <dgm:t>
        <a:bodyPr/>
        <a:lstStyle/>
        <a:p>
          <a:endParaRPr lang="en-US"/>
        </a:p>
      </dgm:t>
    </dgm:pt>
    <dgm:pt modelId="{85E71C95-60D8-44FF-AD08-F9F16D5FBF16}" type="sibTrans" cxnId="{9A841300-21D6-464B-B6EA-19F069A959DD}">
      <dgm:prSet/>
      <dgm:spPr/>
      <dgm:t>
        <a:bodyPr/>
        <a:lstStyle/>
        <a:p>
          <a:endParaRPr lang="en-US"/>
        </a:p>
      </dgm:t>
    </dgm:pt>
    <dgm:pt modelId="{4DE20A29-1D69-43F9-AB50-5110094A5154}">
      <dgm:prSet phldrT="[Text]"/>
      <dgm:spPr/>
      <dgm:t>
        <a:bodyPr/>
        <a:lstStyle/>
        <a:p>
          <a:r>
            <a:rPr lang="es-CO" noProof="0" dirty="0"/>
            <a:t>Comprobar algoritmos</a:t>
          </a:r>
        </a:p>
      </dgm:t>
    </dgm:pt>
    <dgm:pt modelId="{4AE25C50-BA80-4571-847A-EB547A4D2F1D}" type="parTrans" cxnId="{E85F2E88-FE32-4674-AEAA-4A4ADDC3CA9F}">
      <dgm:prSet/>
      <dgm:spPr/>
      <dgm:t>
        <a:bodyPr/>
        <a:lstStyle/>
        <a:p>
          <a:endParaRPr lang="en-US"/>
        </a:p>
      </dgm:t>
    </dgm:pt>
    <dgm:pt modelId="{958DC1F0-C59E-469F-9C25-5E99DED75746}" type="sibTrans" cxnId="{E85F2E88-FE32-4674-AEAA-4A4ADDC3CA9F}">
      <dgm:prSet/>
      <dgm:spPr/>
      <dgm:t>
        <a:bodyPr/>
        <a:lstStyle/>
        <a:p>
          <a:endParaRPr lang="en-US"/>
        </a:p>
      </dgm:t>
    </dgm:pt>
    <dgm:pt modelId="{9C3F447D-B306-4126-979A-005E8FB2CB48}">
      <dgm:prSet phldrT="[Text]"/>
      <dgm:spPr/>
      <dgm:t>
        <a:bodyPr/>
        <a:lstStyle/>
        <a:p>
          <a:r>
            <a:rPr lang="es-CO" noProof="0" dirty="0"/>
            <a:t>Seleccionar modelo</a:t>
          </a:r>
        </a:p>
      </dgm:t>
    </dgm:pt>
    <dgm:pt modelId="{696A9549-AC1D-48F0-AE51-FAB1133C3493}" type="parTrans" cxnId="{57943208-70EC-46D1-815C-7281E76A1742}">
      <dgm:prSet/>
      <dgm:spPr/>
      <dgm:t>
        <a:bodyPr/>
        <a:lstStyle/>
        <a:p>
          <a:endParaRPr lang="en-US"/>
        </a:p>
      </dgm:t>
    </dgm:pt>
    <dgm:pt modelId="{F09C9357-19F6-47C7-B520-98FD770F1AD9}" type="sibTrans" cxnId="{57943208-70EC-46D1-815C-7281E76A1742}">
      <dgm:prSet/>
      <dgm:spPr/>
      <dgm:t>
        <a:bodyPr/>
        <a:lstStyle/>
        <a:p>
          <a:endParaRPr lang="en-US"/>
        </a:p>
      </dgm:t>
    </dgm:pt>
    <dgm:pt modelId="{504C0F79-1670-46A4-8AF9-1423DCF28462}">
      <dgm:prSet phldrT="[Text]"/>
      <dgm:spPr/>
      <dgm:t>
        <a:bodyPr/>
        <a:lstStyle/>
        <a:p>
          <a:r>
            <a:rPr lang="es-CO" noProof="0" dirty="0"/>
            <a:t>Evaluar modelo seleccionado</a:t>
          </a:r>
        </a:p>
      </dgm:t>
    </dgm:pt>
    <dgm:pt modelId="{D6E2250E-F4AC-4CDF-8DB7-0040B5870FC4}" type="parTrans" cxnId="{E10C651A-9168-408E-9AC4-DF509525CB9B}">
      <dgm:prSet/>
      <dgm:spPr/>
      <dgm:t>
        <a:bodyPr/>
        <a:lstStyle/>
        <a:p>
          <a:endParaRPr lang="en-US"/>
        </a:p>
      </dgm:t>
    </dgm:pt>
    <dgm:pt modelId="{05381685-E65F-4BBD-912C-AC10E9611675}" type="sibTrans" cxnId="{E10C651A-9168-408E-9AC4-DF509525CB9B}">
      <dgm:prSet/>
      <dgm:spPr/>
      <dgm:t>
        <a:bodyPr/>
        <a:lstStyle/>
        <a:p>
          <a:endParaRPr lang="en-US"/>
        </a:p>
      </dgm:t>
    </dgm:pt>
    <dgm:pt modelId="{F412CC9F-4B86-4611-BE84-164307D0D608}">
      <dgm:prSet phldrT="[Text]"/>
      <dgm:spPr/>
      <dgm:t>
        <a:bodyPr/>
        <a:lstStyle/>
        <a:p>
          <a:r>
            <a:rPr lang="es-CO" noProof="0" dirty="0"/>
            <a:t>Definición de hitos para escenarios</a:t>
          </a:r>
        </a:p>
      </dgm:t>
    </dgm:pt>
    <dgm:pt modelId="{CF4239DA-87D0-46B3-9DAC-9772D912B98F}" type="parTrans" cxnId="{78847753-0982-46CB-910D-7147034997CE}">
      <dgm:prSet/>
      <dgm:spPr/>
      <dgm:t>
        <a:bodyPr/>
        <a:lstStyle/>
        <a:p>
          <a:endParaRPr lang="en-US"/>
        </a:p>
      </dgm:t>
    </dgm:pt>
    <dgm:pt modelId="{2F5C67D1-2B86-4D14-A57D-5E570EC064C9}" type="sibTrans" cxnId="{78847753-0982-46CB-910D-7147034997CE}">
      <dgm:prSet/>
      <dgm:spPr/>
      <dgm:t>
        <a:bodyPr/>
        <a:lstStyle/>
        <a:p>
          <a:endParaRPr lang="en-US"/>
        </a:p>
      </dgm:t>
    </dgm:pt>
    <dgm:pt modelId="{4AAD6906-B237-4F58-B91B-AC9D82DEF278}">
      <dgm:prSet phldrT="[Text]"/>
      <dgm:spPr/>
      <dgm:t>
        <a:bodyPr/>
        <a:lstStyle/>
        <a:p>
          <a:r>
            <a:rPr lang="es-CO" noProof="0" dirty="0"/>
            <a:t>Exportar datos finales</a:t>
          </a:r>
        </a:p>
      </dgm:t>
    </dgm:pt>
    <dgm:pt modelId="{291E0928-ECB0-48E7-841A-1BD63DEDE49A}" type="parTrans" cxnId="{A5C9F05F-34C0-4CE8-90E2-138BD53CF12F}">
      <dgm:prSet/>
      <dgm:spPr/>
      <dgm:t>
        <a:bodyPr/>
        <a:lstStyle/>
        <a:p>
          <a:endParaRPr lang="en-US"/>
        </a:p>
      </dgm:t>
    </dgm:pt>
    <dgm:pt modelId="{84DB9EE4-7D8B-4EEE-B4B1-D22B410E8218}" type="sibTrans" cxnId="{A5C9F05F-34C0-4CE8-90E2-138BD53CF12F}">
      <dgm:prSet/>
      <dgm:spPr/>
      <dgm:t>
        <a:bodyPr/>
        <a:lstStyle/>
        <a:p>
          <a:endParaRPr lang="en-US"/>
        </a:p>
      </dgm:t>
    </dgm:pt>
    <dgm:pt modelId="{2785A954-55F8-4C75-8BF8-9C28AC60A3D6}">
      <dgm:prSet phldrT="[Text]"/>
      <dgm:spPr/>
      <dgm:t>
        <a:bodyPr/>
        <a:lstStyle/>
        <a:p>
          <a:r>
            <a:rPr lang="es-CO" noProof="0" dirty="0"/>
            <a:t>Importar librerías</a:t>
          </a:r>
        </a:p>
      </dgm:t>
    </dgm:pt>
    <dgm:pt modelId="{F210C5EC-5BBD-4E87-9A4E-614F143FEA38}" type="parTrans" cxnId="{02445B24-7FF7-424A-B229-15D4F018E172}">
      <dgm:prSet/>
      <dgm:spPr/>
      <dgm:t>
        <a:bodyPr/>
        <a:lstStyle/>
        <a:p>
          <a:endParaRPr lang="en-US"/>
        </a:p>
      </dgm:t>
    </dgm:pt>
    <dgm:pt modelId="{9E548960-7F52-4CFD-9F95-9B16DA08248B}" type="sibTrans" cxnId="{02445B24-7FF7-424A-B229-15D4F018E172}">
      <dgm:prSet/>
      <dgm:spPr/>
      <dgm:t>
        <a:bodyPr/>
        <a:lstStyle/>
        <a:p>
          <a:endParaRPr lang="en-US"/>
        </a:p>
      </dgm:t>
    </dgm:pt>
    <dgm:pt modelId="{61B126DF-9FE1-4BC5-9AAD-93E5AE01E06A}" type="pres">
      <dgm:prSet presAssocID="{B99153AA-69E5-41E8-8FCC-17DE5FB034B0}" presName="diagram" presStyleCnt="0">
        <dgm:presLayoutVars>
          <dgm:dir/>
          <dgm:resizeHandles val="exact"/>
        </dgm:presLayoutVars>
      </dgm:prSet>
      <dgm:spPr/>
    </dgm:pt>
    <dgm:pt modelId="{928BECBE-A964-4294-8598-C21CE27A4BCC}" type="pres">
      <dgm:prSet presAssocID="{21EDDA80-B64E-449D-A480-4490C5DDA1EF}" presName="node" presStyleLbl="node1" presStyleIdx="0" presStyleCnt="11">
        <dgm:presLayoutVars>
          <dgm:bulletEnabled val="1"/>
        </dgm:presLayoutVars>
      </dgm:prSet>
      <dgm:spPr/>
    </dgm:pt>
    <dgm:pt modelId="{976A5567-39A8-471C-B81C-512A4BB675DC}" type="pres">
      <dgm:prSet presAssocID="{F5D14F56-9610-472D-B6E0-08DAB989389B}" presName="sibTrans" presStyleLbl="sibTrans2D1" presStyleIdx="0" presStyleCnt="10"/>
      <dgm:spPr/>
    </dgm:pt>
    <dgm:pt modelId="{CAA196E9-4135-48DF-A44C-3F745CFD96CD}" type="pres">
      <dgm:prSet presAssocID="{F5D14F56-9610-472D-B6E0-08DAB989389B}" presName="connectorText" presStyleLbl="sibTrans2D1" presStyleIdx="0" presStyleCnt="10"/>
      <dgm:spPr/>
    </dgm:pt>
    <dgm:pt modelId="{07498ABA-1FD7-458D-B819-AD1A22D9EC9C}" type="pres">
      <dgm:prSet presAssocID="{2785A954-55F8-4C75-8BF8-9C28AC60A3D6}" presName="node" presStyleLbl="node1" presStyleIdx="1" presStyleCnt="11">
        <dgm:presLayoutVars>
          <dgm:bulletEnabled val="1"/>
        </dgm:presLayoutVars>
      </dgm:prSet>
      <dgm:spPr/>
    </dgm:pt>
    <dgm:pt modelId="{6DDA4679-6A38-4022-8211-4B36B54EAB53}" type="pres">
      <dgm:prSet presAssocID="{9E548960-7F52-4CFD-9F95-9B16DA08248B}" presName="sibTrans" presStyleLbl="sibTrans2D1" presStyleIdx="1" presStyleCnt="10"/>
      <dgm:spPr/>
    </dgm:pt>
    <dgm:pt modelId="{9B36AEC8-6582-4EE8-B8F8-DF5BFA71F03D}" type="pres">
      <dgm:prSet presAssocID="{9E548960-7F52-4CFD-9F95-9B16DA08248B}" presName="connectorText" presStyleLbl="sibTrans2D1" presStyleIdx="1" presStyleCnt="10"/>
      <dgm:spPr/>
    </dgm:pt>
    <dgm:pt modelId="{FB7E296B-BC7F-4281-9D00-6F060B930311}" type="pres">
      <dgm:prSet presAssocID="{BDA50255-A273-4919-A283-F83277763A5B}" presName="node" presStyleLbl="node1" presStyleIdx="2" presStyleCnt="11">
        <dgm:presLayoutVars>
          <dgm:bulletEnabled val="1"/>
        </dgm:presLayoutVars>
      </dgm:prSet>
      <dgm:spPr/>
    </dgm:pt>
    <dgm:pt modelId="{6BADD54B-7F95-44F7-BAAE-0D5E0C17C957}" type="pres">
      <dgm:prSet presAssocID="{F0D9CDF9-F9A2-43E5-864C-BC2D61120ED2}" presName="sibTrans" presStyleLbl="sibTrans2D1" presStyleIdx="2" presStyleCnt="10"/>
      <dgm:spPr/>
    </dgm:pt>
    <dgm:pt modelId="{B7618FFC-62A8-4593-908C-60E0CB5E8A3F}" type="pres">
      <dgm:prSet presAssocID="{F0D9CDF9-F9A2-43E5-864C-BC2D61120ED2}" presName="connectorText" presStyleLbl="sibTrans2D1" presStyleIdx="2" presStyleCnt="10"/>
      <dgm:spPr/>
    </dgm:pt>
    <dgm:pt modelId="{5E5A5906-E101-4BCA-96EB-9161A19468B3}" type="pres">
      <dgm:prSet presAssocID="{F5B96B4E-115C-4B89-9BA0-D81EDD88F65B}" presName="node" presStyleLbl="node1" presStyleIdx="3" presStyleCnt="11">
        <dgm:presLayoutVars>
          <dgm:bulletEnabled val="1"/>
        </dgm:presLayoutVars>
      </dgm:prSet>
      <dgm:spPr/>
    </dgm:pt>
    <dgm:pt modelId="{B69879E2-300A-47E0-B91A-96B35369DCED}" type="pres">
      <dgm:prSet presAssocID="{0DF2A860-9E3B-4F2A-AB10-A130E773FB7F}" presName="sibTrans" presStyleLbl="sibTrans2D1" presStyleIdx="3" presStyleCnt="10"/>
      <dgm:spPr/>
    </dgm:pt>
    <dgm:pt modelId="{68FBF77C-CF3A-43E7-A21B-5A2B1E292526}" type="pres">
      <dgm:prSet presAssocID="{0DF2A860-9E3B-4F2A-AB10-A130E773FB7F}" presName="connectorText" presStyleLbl="sibTrans2D1" presStyleIdx="3" presStyleCnt="10"/>
      <dgm:spPr/>
    </dgm:pt>
    <dgm:pt modelId="{D30561B4-92DC-4499-87A2-3FBD48A7B81C}" type="pres">
      <dgm:prSet presAssocID="{5A0AB775-E773-4410-8FF4-80A43C41B25A}" presName="node" presStyleLbl="node1" presStyleIdx="4" presStyleCnt="11">
        <dgm:presLayoutVars>
          <dgm:bulletEnabled val="1"/>
        </dgm:presLayoutVars>
      </dgm:prSet>
      <dgm:spPr/>
    </dgm:pt>
    <dgm:pt modelId="{EA85705B-7925-402E-AA31-DF9029220AE3}" type="pres">
      <dgm:prSet presAssocID="{DD7D9BBB-EED8-46AC-B991-6C2FFBEE0519}" presName="sibTrans" presStyleLbl="sibTrans2D1" presStyleIdx="4" presStyleCnt="10"/>
      <dgm:spPr/>
    </dgm:pt>
    <dgm:pt modelId="{3DEC3740-669D-4B13-9E17-A6D86451B563}" type="pres">
      <dgm:prSet presAssocID="{DD7D9BBB-EED8-46AC-B991-6C2FFBEE0519}" presName="connectorText" presStyleLbl="sibTrans2D1" presStyleIdx="4" presStyleCnt="10"/>
      <dgm:spPr/>
    </dgm:pt>
    <dgm:pt modelId="{CD98DF55-A2F9-48B0-9653-8A8B7A752DE5}" type="pres">
      <dgm:prSet presAssocID="{1E493A77-A9BA-4D90-9EB6-2136D924828E}" presName="node" presStyleLbl="node1" presStyleIdx="5" presStyleCnt="11">
        <dgm:presLayoutVars>
          <dgm:bulletEnabled val="1"/>
        </dgm:presLayoutVars>
      </dgm:prSet>
      <dgm:spPr/>
    </dgm:pt>
    <dgm:pt modelId="{E8C44A23-3BE9-493A-9050-D374D3B92927}" type="pres">
      <dgm:prSet presAssocID="{85E71C95-60D8-44FF-AD08-F9F16D5FBF16}" presName="sibTrans" presStyleLbl="sibTrans2D1" presStyleIdx="5" presStyleCnt="10"/>
      <dgm:spPr/>
    </dgm:pt>
    <dgm:pt modelId="{08AF1A52-C3BF-42EE-BE80-62DF42B81445}" type="pres">
      <dgm:prSet presAssocID="{85E71C95-60D8-44FF-AD08-F9F16D5FBF16}" presName="connectorText" presStyleLbl="sibTrans2D1" presStyleIdx="5" presStyleCnt="10"/>
      <dgm:spPr/>
    </dgm:pt>
    <dgm:pt modelId="{C78D3889-EA79-4D65-B390-8FFEBD1D51AE}" type="pres">
      <dgm:prSet presAssocID="{4DE20A29-1D69-43F9-AB50-5110094A5154}" presName="node" presStyleLbl="node1" presStyleIdx="6" presStyleCnt="11">
        <dgm:presLayoutVars>
          <dgm:bulletEnabled val="1"/>
        </dgm:presLayoutVars>
      </dgm:prSet>
      <dgm:spPr/>
    </dgm:pt>
    <dgm:pt modelId="{776D85BF-7618-4701-A31E-7D7BE3A86310}" type="pres">
      <dgm:prSet presAssocID="{958DC1F0-C59E-469F-9C25-5E99DED75746}" presName="sibTrans" presStyleLbl="sibTrans2D1" presStyleIdx="6" presStyleCnt="10"/>
      <dgm:spPr/>
    </dgm:pt>
    <dgm:pt modelId="{FF0E7BF6-45E0-4186-B8D4-3EAD14BC8186}" type="pres">
      <dgm:prSet presAssocID="{958DC1F0-C59E-469F-9C25-5E99DED75746}" presName="connectorText" presStyleLbl="sibTrans2D1" presStyleIdx="6" presStyleCnt="10"/>
      <dgm:spPr/>
    </dgm:pt>
    <dgm:pt modelId="{A4359483-6C85-4AC1-B767-26953EA688DD}" type="pres">
      <dgm:prSet presAssocID="{9C3F447D-B306-4126-979A-005E8FB2CB48}" presName="node" presStyleLbl="node1" presStyleIdx="7" presStyleCnt="11">
        <dgm:presLayoutVars>
          <dgm:bulletEnabled val="1"/>
        </dgm:presLayoutVars>
      </dgm:prSet>
      <dgm:spPr/>
    </dgm:pt>
    <dgm:pt modelId="{E59342EA-F4D5-4D44-B0E3-8E64053C4096}" type="pres">
      <dgm:prSet presAssocID="{F09C9357-19F6-47C7-B520-98FD770F1AD9}" presName="sibTrans" presStyleLbl="sibTrans2D1" presStyleIdx="7" presStyleCnt="10"/>
      <dgm:spPr/>
    </dgm:pt>
    <dgm:pt modelId="{DBFAC863-7E6D-4E14-84BA-D99A9CAC10BE}" type="pres">
      <dgm:prSet presAssocID="{F09C9357-19F6-47C7-B520-98FD770F1AD9}" presName="connectorText" presStyleLbl="sibTrans2D1" presStyleIdx="7" presStyleCnt="10"/>
      <dgm:spPr/>
    </dgm:pt>
    <dgm:pt modelId="{6996DFF4-3C1D-42B2-85A2-7A00970D45D2}" type="pres">
      <dgm:prSet presAssocID="{504C0F79-1670-46A4-8AF9-1423DCF28462}" presName="node" presStyleLbl="node1" presStyleIdx="8" presStyleCnt="11">
        <dgm:presLayoutVars>
          <dgm:bulletEnabled val="1"/>
        </dgm:presLayoutVars>
      </dgm:prSet>
      <dgm:spPr/>
    </dgm:pt>
    <dgm:pt modelId="{0CC9E908-18E0-4463-9529-BBE4697AE651}" type="pres">
      <dgm:prSet presAssocID="{05381685-E65F-4BBD-912C-AC10E9611675}" presName="sibTrans" presStyleLbl="sibTrans2D1" presStyleIdx="8" presStyleCnt="10"/>
      <dgm:spPr/>
    </dgm:pt>
    <dgm:pt modelId="{903C9CE8-4DE7-49DC-A997-B1EBE1B5CAAB}" type="pres">
      <dgm:prSet presAssocID="{05381685-E65F-4BBD-912C-AC10E9611675}" presName="connectorText" presStyleLbl="sibTrans2D1" presStyleIdx="8" presStyleCnt="10"/>
      <dgm:spPr/>
    </dgm:pt>
    <dgm:pt modelId="{074A86E6-BB3A-491B-888D-902F73794512}" type="pres">
      <dgm:prSet presAssocID="{F412CC9F-4B86-4611-BE84-164307D0D608}" presName="node" presStyleLbl="node1" presStyleIdx="9" presStyleCnt="11">
        <dgm:presLayoutVars>
          <dgm:bulletEnabled val="1"/>
        </dgm:presLayoutVars>
      </dgm:prSet>
      <dgm:spPr/>
    </dgm:pt>
    <dgm:pt modelId="{7BF13FB9-1C37-488D-9F7E-CAE1AF93FE38}" type="pres">
      <dgm:prSet presAssocID="{2F5C67D1-2B86-4D14-A57D-5E570EC064C9}" presName="sibTrans" presStyleLbl="sibTrans2D1" presStyleIdx="9" presStyleCnt="10"/>
      <dgm:spPr/>
    </dgm:pt>
    <dgm:pt modelId="{20409471-41CA-4177-B842-45569D6AAD5F}" type="pres">
      <dgm:prSet presAssocID="{2F5C67D1-2B86-4D14-A57D-5E570EC064C9}" presName="connectorText" presStyleLbl="sibTrans2D1" presStyleIdx="9" presStyleCnt="10"/>
      <dgm:spPr/>
    </dgm:pt>
    <dgm:pt modelId="{3D098EF3-9050-4578-9D7D-458127187D01}" type="pres">
      <dgm:prSet presAssocID="{4AAD6906-B237-4F58-B91B-AC9D82DEF278}" presName="node" presStyleLbl="node1" presStyleIdx="10" presStyleCnt="11">
        <dgm:presLayoutVars>
          <dgm:bulletEnabled val="1"/>
        </dgm:presLayoutVars>
      </dgm:prSet>
      <dgm:spPr/>
    </dgm:pt>
  </dgm:ptLst>
  <dgm:cxnLst>
    <dgm:cxn modelId="{00070C00-F2E4-4DB8-94D4-B5BAF5FA5827}" type="presOf" srcId="{2F5C67D1-2B86-4D14-A57D-5E570EC064C9}" destId="{20409471-41CA-4177-B842-45569D6AAD5F}" srcOrd="1" destOrd="0" presId="urn:microsoft.com/office/officeart/2005/8/layout/process5"/>
    <dgm:cxn modelId="{9A841300-21D6-464B-B6EA-19F069A959DD}" srcId="{B99153AA-69E5-41E8-8FCC-17DE5FB034B0}" destId="{1E493A77-A9BA-4D90-9EB6-2136D924828E}" srcOrd="5" destOrd="0" parTransId="{045FCA05-9CF7-4EDC-9121-9A469C3AA29D}" sibTransId="{85E71C95-60D8-44FF-AD08-F9F16D5FBF16}"/>
    <dgm:cxn modelId="{0F80A606-0966-41FC-81C0-F358118C533A}" type="presOf" srcId="{B99153AA-69E5-41E8-8FCC-17DE5FB034B0}" destId="{61B126DF-9FE1-4BC5-9AAD-93E5AE01E06A}" srcOrd="0" destOrd="0" presId="urn:microsoft.com/office/officeart/2005/8/layout/process5"/>
    <dgm:cxn modelId="{57943208-70EC-46D1-815C-7281E76A1742}" srcId="{B99153AA-69E5-41E8-8FCC-17DE5FB034B0}" destId="{9C3F447D-B306-4126-979A-005E8FB2CB48}" srcOrd="7" destOrd="0" parTransId="{696A9549-AC1D-48F0-AE51-FAB1133C3493}" sibTransId="{F09C9357-19F6-47C7-B520-98FD770F1AD9}"/>
    <dgm:cxn modelId="{A611220F-99F8-4321-9A5E-D941EF38873F}" type="presOf" srcId="{5A0AB775-E773-4410-8FF4-80A43C41B25A}" destId="{D30561B4-92DC-4499-87A2-3FBD48A7B81C}" srcOrd="0" destOrd="0" presId="urn:microsoft.com/office/officeart/2005/8/layout/process5"/>
    <dgm:cxn modelId="{B3610F10-8456-4604-B1F0-6AF8A43E0CD5}" type="presOf" srcId="{DD7D9BBB-EED8-46AC-B991-6C2FFBEE0519}" destId="{EA85705B-7925-402E-AA31-DF9029220AE3}" srcOrd="0" destOrd="0" presId="urn:microsoft.com/office/officeart/2005/8/layout/process5"/>
    <dgm:cxn modelId="{9B988214-ED4B-409A-AB1B-03ACA769819D}" type="presOf" srcId="{05381685-E65F-4BBD-912C-AC10E9611675}" destId="{903C9CE8-4DE7-49DC-A997-B1EBE1B5CAAB}" srcOrd="1" destOrd="0" presId="urn:microsoft.com/office/officeart/2005/8/layout/process5"/>
    <dgm:cxn modelId="{1295F115-9EA0-4A1D-989A-D21F25084622}" type="presOf" srcId="{BDA50255-A273-4919-A283-F83277763A5B}" destId="{FB7E296B-BC7F-4281-9D00-6F060B930311}" srcOrd="0" destOrd="0" presId="urn:microsoft.com/office/officeart/2005/8/layout/process5"/>
    <dgm:cxn modelId="{E10C651A-9168-408E-9AC4-DF509525CB9B}" srcId="{B99153AA-69E5-41E8-8FCC-17DE5FB034B0}" destId="{504C0F79-1670-46A4-8AF9-1423DCF28462}" srcOrd="8" destOrd="0" parTransId="{D6E2250E-F4AC-4CDF-8DB7-0040B5870FC4}" sibTransId="{05381685-E65F-4BBD-912C-AC10E9611675}"/>
    <dgm:cxn modelId="{02445B24-7FF7-424A-B229-15D4F018E172}" srcId="{B99153AA-69E5-41E8-8FCC-17DE5FB034B0}" destId="{2785A954-55F8-4C75-8BF8-9C28AC60A3D6}" srcOrd="1" destOrd="0" parTransId="{F210C5EC-5BBD-4E87-9A4E-614F143FEA38}" sibTransId="{9E548960-7F52-4CFD-9F95-9B16DA08248B}"/>
    <dgm:cxn modelId="{602A582A-F09D-41CD-A10A-01503B0277F7}" type="presOf" srcId="{9C3F447D-B306-4126-979A-005E8FB2CB48}" destId="{A4359483-6C85-4AC1-B767-26953EA688DD}" srcOrd="0" destOrd="0" presId="urn:microsoft.com/office/officeart/2005/8/layout/process5"/>
    <dgm:cxn modelId="{0C001A2C-4DA4-4199-9C07-2ACBE3FCC40C}" type="presOf" srcId="{2785A954-55F8-4C75-8BF8-9C28AC60A3D6}" destId="{07498ABA-1FD7-458D-B819-AD1A22D9EC9C}" srcOrd="0" destOrd="0" presId="urn:microsoft.com/office/officeart/2005/8/layout/process5"/>
    <dgm:cxn modelId="{4C7CE92E-1E09-4B8D-9345-7FD6036284E1}" type="presOf" srcId="{DD7D9BBB-EED8-46AC-B991-6C2FFBEE0519}" destId="{3DEC3740-669D-4B13-9E17-A6D86451B563}" srcOrd="1" destOrd="0" presId="urn:microsoft.com/office/officeart/2005/8/layout/process5"/>
    <dgm:cxn modelId="{0357F335-AECB-4FEB-A137-9899B7CF06AC}" srcId="{B99153AA-69E5-41E8-8FCC-17DE5FB034B0}" destId="{21EDDA80-B64E-449D-A480-4490C5DDA1EF}" srcOrd="0" destOrd="0" parTransId="{843A0182-B005-45B9-BEAA-2AB737F412ED}" sibTransId="{F5D14F56-9610-472D-B6E0-08DAB989389B}"/>
    <dgm:cxn modelId="{31A88538-32BB-4A3F-A10D-90C78257A15B}" type="presOf" srcId="{1E493A77-A9BA-4D90-9EB6-2136D924828E}" destId="{CD98DF55-A2F9-48B0-9653-8A8B7A752DE5}" srcOrd="0" destOrd="0" presId="urn:microsoft.com/office/officeart/2005/8/layout/process5"/>
    <dgm:cxn modelId="{E613B65B-6B21-474F-BF59-F5F2A2FDC8FF}" type="presOf" srcId="{958DC1F0-C59E-469F-9C25-5E99DED75746}" destId="{FF0E7BF6-45E0-4186-B8D4-3EAD14BC8186}" srcOrd="1" destOrd="0" presId="urn:microsoft.com/office/officeart/2005/8/layout/process5"/>
    <dgm:cxn modelId="{EDEE235E-CB7C-400A-B2D0-05D017E3C88F}" type="presOf" srcId="{0DF2A860-9E3B-4F2A-AB10-A130E773FB7F}" destId="{68FBF77C-CF3A-43E7-A21B-5A2B1E292526}" srcOrd="1" destOrd="0" presId="urn:microsoft.com/office/officeart/2005/8/layout/process5"/>
    <dgm:cxn modelId="{A5C9F05F-34C0-4CE8-90E2-138BD53CF12F}" srcId="{B99153AA-69E5-41E8-8FCC-17DE5FB034B0}" destId="{4AAD6906-B237-4F58-B91B-AC9D82DEF278}" srcOrd="10" destOrd="0" parTransId="{291E0928-ECB0-48E7-841A-1BD63DEDE49A}" sibTransId="{84DB9EE4-7D8B-4EEE-B4B1-D22B410E8218}"/>
    <dgm:cxn modelId="{A9BC5362-AD74-4FA0-AB81-C6BFD4C2DF11}" srcId="{B99153AA-69E5-41E8-8FCC-17DE5FB034B0}" destId="{F5B96B4E-115C-4B89-9BA0-D81EDD88F65B}" srcOrd="3" destOrd="0" parTransId="{B2FBA8BA-C025-4329-B764-58B0E5FB791D}" sibTransId="{0DF2A860-9E3B-4F2A-AB10-A130E773FB7F}"/>
    <dgm:cxn modelId="{D2440465-BEE8-426D-8577-644F176CD89E}" type="presOf" srcId="{F5D14F56-9610-472D-B6E0-08DAB989389B}" destId="{976A5567-39A8-471C-B81C-512A4BB675DC}" srcOrd="0" destOrd="0" presId="urn:microsoft.com/office/officeart/2005/8/layout/process5"/>
    <dgm:cxn modelId="{1E827B4F-FF9E-49E6-8836-E0E1B3A95F3D}" srcId="{B99153AA-69E5-41E8-8FCC-17DE5FB034B0}" destId="{5A0AB775-E773-4410-8FF4-80A43C41B25A}" srcOrd="4" destOrd="0" parTransId="{36B24A5F-309C-476D-BE9E-A3F384A7F166}" sibTransId="{DD7D9BBB-EED8-46AC-B991-6C2FFBEE0519}"/>
    <dgm:cxn modelId="{78847753-0982-46CB-910D-7147034997CE}" srcId="{B99153AA-69E5-41E8-8FCC-17DE5FB034B0}" destId="{F412CC9F-4B86-4611-BE84-164307D0D608}" srcOrd="9" destOrd="0" parTransId="{CF4239DA-87D0-46B3-9DAC-9772D912B98F}" sibTransId="{2F5C67D1-2B86-4D14-A57D-5E570EC064C9}"/>
    <dgm:cxn modelId="{98786357-12CD-4CD1-A40A-DDDB91C3ABB6}" type="presOf" srcId="{21EDDA80-B64E-449D-A480-4490C5DDA1EF}" destId="{928BECBE-A964-4294-8598-C21CE27A4BCC}" srcOrd="0" destOrd="0" presId="urn:microsoft.com/office/officeart/2005/8/layout/process5"/>
    <dgm:cxn modelId="{D4030A78-CD3A-4E55-9F92-89169F1A15BA}" type="presOf" srcId="{F5D14F56-9610-472D-B6E0-08DAB989389B}" destId="{CAA196E9-4135-48DF-A44C-3F745CFD96CD}" srcOrd="1" destOrd="0" presId="urn:microsoft.com/office/officeart/2005/8/layout/process5"/>
    <dgm:cxn modelId="{224ED484-511A-4316-AA9C-6CA6E07635F8}" type="presOf" srcId="{958DC1F0-C59E-469F-9C25-5E99DED75746}" destId="{776D85BF-7618-4701-A31E-7D7BE3A86310}" srcOrd="0" destOrd="0" presId="urn:microsoft.com/office/officeart/2005/8/layout/process5"/>
    <dgm:cxn modelId="{E85F2E88-FE32-4674-AEAA-4A4ADDC3CA9F}" srcId="{B99153AA-69E5-41E8-8FCC-17DE5FB034B0}" destId="{4DE20A29-1D69-43F9-AB50-5110094A5154}" srcOrd="6" destOrd="0" parTransId="{4AE25C50-BA80-4571-847A-EB547A4D2F1D}" sibTransId="{958DC1F0-C59E-469F-9C25-5E99DED75746}"/>
    <dgm:cxn modelId="{513D218A-8CF6-4990-9001-20886DDB356A}" type="presOf" srcId="{9E548960-7F52-4CFD-9F95-9B16DA08248B}" destId="{9B36AEC8-6582-4EE8-B8F8-DF5BFA71F03D}" srcOrd="1" destOrd="0" presId="urn:microsoft.com/office/officeart/2005/8/layout/process5"/>
    <dgm:cxn modelId="{B3402699-7235-4D21-A54A-ADAC20B7F05F}" type="presOf" srcId="{F0D9CDF9-F9A2-43E5-864C-BC2D61120ED2}" destId="{6BADD54B-7F95-44F7-BAAE-0D5E0C17C957}" srcOrd="0" destOrd="0" presId="urn:microsoft.com/office/officeart/2005/8/layout/process5"/>
    <dgm:cxn modelId="{98CBD79D-9EC7-4EC4-B2BE-2CB52BAAF1EE}" type="presOf" srcId="{F0D9CDF9-F9A2-43E5-864C-BC2D61120ED2}" destId="{B7618FFC-62A8-4593-908C-60E0CB5E8A3F}" srcOrd="1" destOrd="0" presId="urn:microsoft.com/office/officeart/2005/8/layout/process5"/>
    <dgm:cxn modelId="{0C6C3AA0-C407-4554-BAAF-4FEED8039380}" type="presOf" srcId="{0DF2A860-9E3B-4F2A-AB10-A130E773FB7F}" destId="{B69879E2-300A-47E0-B91A-96B35369DCED}" srcOrd="0" destOrd="0" presId="urn:microsoft.com/office/officeart/2005/8/layout/process5"/>
    <dgm:cxn modelId="{294D6DAA-B5FB-4D08-8DDE-6142D0E6E1DF}" type="presOf" srcId="{85E71C95-60D8-44FF-AD08-F9F16D5FBF16}" destId="{08AF1A52-C3BF-42EE-BE80-62DF42B81445}" srcOrd="1" destOrd="0" presId="urn:microsoft.com/office/officeart/2005/8/layout/process5"/>
    <dgm:cxn modelId="{DC080CAF-02D1-4E20-8718-38BBAF2BB1A6}" type="presOf" srcId="{F5B96B4E-115C-4B89-9BA0-D81EDD88F65B}" destId="{5E5A5906-E101-4BCA-96EB-9161A19468B3}" srcOrd="0" destOrd="0" presId="urn:microsoft.com/office/officeart/2005/8/layout/process5"/>
    <dgm:cxn modelId="{DF2E44B0-A63F-4FA5-A701-DA6822BE8A00}" type="presOf" srcId="{504C0F79-1670-46A4-8AF9-1423DCF28462}" destId="{6996DFF4-3C1D-42B2-85A2-7A00970D45D2}" srcOrd="0" destOrd="0" presId="urn:microsoft.com/office/officeart/2005/8/layout/process5"/>
    <dgm:cxn modelId="{C2BBDEC7-251C-4C02-8DD7-29A193FBE9FD}" type="presOf" srcId="{85E71C95-60D8-44FF-AD08-F9F16D5FBF16}" destId="{E8C44A23-3BE9-493A-9050-D374D3B92927}" srcOrd="0" destOrd="0" presId="urn:microsoft.com/office/officeart/2005/8/layout/process5"/>
    <dgm:cxn modelId="{3D2DACD4-C279-4A2A-A85C-D54886B34C3B}" type="presOf" srcId="{F412CC9F-4B86-4611-BE84-164307D0D608}" destId="{074A86E6-BB3A-491B-888D-902F73794512}" srcOrd="0" destOrd="0" presId="urn:microsoft.com/office/officeart/2005/8/layout/process5"/>
    <dgm:cxn modelId="{4051B0D6-67E1-4486-95F5-CA72DFC9AB2C}" type="presOf" srcId="{4AAD6906-B237-4F58-B91B-AC9D82DEF278}" destId="{3D098EF3-9050-4578-9D7D-458127187D01}" srcOrd="0" destOrd="0" presId="urn:microsoft.com/office/officeart/2005/8/layout/process5"/>
    <dgm:cxn modelId="{B7594FDA-9E0E-4AC7-8257-174C1FE5567B}" type="presOf" srcId="{9E548960-7F52-4CFD-9F95-9B16DA08248B}" destId="{6DDA4679-6A38-4022-8211-4B36B54EAB53}" srcOrd="0" destOrd="0" presId="urn:microsoft.com/office/officeart/2005/8/layout/process5"/>
    <dgm:cxn modelId="{72F10EE1-7695-4AB7-83DF-2F40E4AFF059}" type="presOf" srcId="{F09C9357-19F6-47C7-B520-98FD770F1AD9}" destId="{E59342EA-F4D5-4D44-B0E3-8E64053C4096}" srcOrd="0" destOrd="0" presId="urn:microsoft.com/office/officeart/2005/8/layout/process5"/>
    <dgm:cxn modelId="{E84129E7-4783-4E8E-85F2-5050C489B430}" srcId="{B99153AA-69E5-41E8-8FCC-17DE5FB034B0}" destId="{BDA50255-A273-4919-A283-F83277763A5B}" srcOrd="2" destOrd="0" parTransId="{1E6CDC49-3BF5-431A-A367-BE802552D94F}" sibTransId="{F0D9CDF9-F9A2-43E5-864C-BC2D61120ED2}"/>
    <dgm:cxn modelId="{3FF340EC-6E04-4D0B-87D8-B29F90EBE6FA}" type="presOf" srcId="{4DE20A29-1D69-43F9-AB50-5110094A5154}" destId="{C78D3889-EA79-4D65-B390-8FFEBD1D51AE}" srcOrd="0" destOrd="0" presId="urn:microsoft.com/office/officeart/2005/8/layout/process5"/>
    <dgm:cxn modelId="{CB33D4EE-FADB-4CC8-AB31-1E28FFB72C2B}" type="presOf" srcId="{05381685-E65F-4BBD-912C-AC10E9611675}" destId="{0CC9E908-18E0-4463-9529-BBE4697AE651}" srcOrd="0" destOrd="0" presId="urn:microsoft.com/office/officeart/2005/8/layout/process5"/>
    <dgm:cxn modelId="{48DEF6F9-689E-4A09-BACF-60B67FEEC21E}" type="presOf" srcId="{F09C9357-19F6-47C7-B520-98FD770F1AD9}" destId="{DBFAC863-7E6D-4E14-84BA-D99A9CAC10BE}" srcOrd="1" destOrd="0" presId="urn:microsoft.com/office/officeart/2005/8/layout/process5"/>
    <dgm:cxn modelId="{74ED7FFA-DE04-4C38-95BE-CF9926D54BC3}" type="presOf" srcId="{2F5C67D1-2B86-4D14-A57D-5E570EC064C9}" destId="{7BF13FB9-1C37-488D-9F7E-CAE1AF93FE38}" srcOrd="0" destOrd="0" presId="urn:microsoft.com/office/officeart/2005/8/layout/process5"/>
    <dgm:cxn modelId="{252CD3EE-705B-4748-ACB0-A162D53FC662}" type="presParOf" srcId="{61B126DF-9FE1-4BC5-9AAD-93E5AE01E06A}" destId="{928BECBE-A964-4294-8598-C21CE27A4BCC}" srcOrd="0" destOrd="0" presId="urn:microsoft.com/office/officeart/2005/8/layout/process5"/>
    <dgm:cxn modelId="{1DA1C888-E331-4C86-98B6-CD699ADFD377}" type="presParOf" srcId="{61B126DF-9FE1-4BC5-9AAD-93E5AE01E06A}" destId="{976A5567-39A8-471C-B81C-512A4BB675DC}" srcOrd="1" destOrd="0" presId="urn:microsoft.com/office/officeart/2005/8/layout/process5"/>
    <dgm:cxn modelId="{C35B852C-3A40-44DB-ACD3-12E74DB8362F}" type="presParOf" srcId="{976A5567-39A8-471C-B81C-512A4BB675DC}" destId="{CAA196E9-4135-48DF-A44C-3F745CFD96CD}" srcOrd="0" destOrd="0" presId="urn:microsoft.com/office/officeart/2005/8/layout/process5"/>
    <dgm:cxn modelId="{66448779-F053-43F4-9A78-D1E3D95F132D}" type="presParOf" srcId="{61B126DF-9FE1-4BC5-9AAD-93E5AE01E06A}" destId="{07498ABA-1FD7-458D-B819-AD1A22D9EC9C}" srcOrd="2" destOrd="0" presId="urn:microsoft.com/office/officeart/2005/8/layout/process5"/>
    <dgm:cxn modelId="{21DAE176-3232-41F6-A4A3-3287B57E6D4A}" type="presParOf" srcId="{61B126DF-9FE1-4BC5-9AAD-93E5AE01E06A}" destId="{6DDA4679-6A38-4022-8211-4B36B54EAB53}" srcOrd="3" destOrd="0" presId="urn:microsoft.com/office/officeart/2005/8/layout/process5"/>
    <dgm:cxn modelId="{88C27D86-66E6-44E5-AEA2-46E7C1AE4838}" type="presParOf" srcId="{6DDA4679-6A38-4022-8211-4B36B54EAB53}" destId="{9B36AEC8-6582-4EE8-B8F8-DF5BFA71F03D}" srcOrd="0" destOrd="0" presId="urn:microsoft.com/office/officeart/2005/8/layout/process5"/>
    <dgm:cxn modelId="{6E00D5A2-D2C4-4D10-9C07-5E7CFDADFCE2}" type="presParOf" srcId="{61B126DF-9FE1-4BC5-9AAD-93E5AE01E06A}" destId="{FB7E296B-BC7F-4281-9D00-6F060B930311}" srcOrd="4" destOrd="0" presId="urn:microsoft.com/office/officeart/2005/8/layout/process5"/>
    <dgm:cxn modelId="{1B9DD5F0-4695-44CD-A8BA-F5F3BC2687EB}" type="presParOf" srcId="{61B126DF-9FE1-4BC5-9AAD-93E5AE01E06A}" destId="{6BADD54B-7F95-44F7-BAAE-0D5E0C17C957}" srcOrd="5" destOrd="0" presId="urn:microsoft.com/office/officeart/2005/8/layout/process5"/>
    <dgm:cxn modelId="{FBCF5774-B1C6-47FF-B788-7DA53FB3A8B5}" type="presParOf" srcId="{6BADD54B-7F95-44F7-BAAE-0D5E0C17C957}" destId="{B7618FFC-62A8-4593-908C-60E0CB5E8A3F}" srcOrd="0" destOrd="0" presId="urn:microsoft.com/office/officeart/2005/8/layout/process5"/>
    <dgm:cxn modelId="{F55C3BE9-121D-44AB-AFBE-FA0400B804BB}" type="presParOf" srcId="{61B126DF-9FE1-4BC5-9AAD-93E5AE01E06A}" destId="{5E5A5906-E101-4BCA-96EB-9161A19468B3}" srcOrd="6" destOrd="0" presId="urn:microsoft.com/office/officeart/2005/8/layout/process5"/>
    <dgm:cxn modelId="{9A938B51-3865-4790-8815-953895462453}" type="presParOf" srcId="{61B126DF-9FE1-4BC5-9AAD-93E5AE01E06A}" destId="{B69879E2-300A-47E0-B91A-96B35369DCED}" srcOrd="7" destOrd="0" presId="urn:microsoft.com/office/officeart/2005/8/layout/process5"/>
    <dgm:cxn modelId="{4A5F66E2-D054-4927-9E26-FA01FCEE8DB2}" type="presParOf" srcId="{B69879E2-300A-47E0-B91A-96B35369DCED}" destId="{68FBF77C-CF3A-43E7-A21B-5A2B1E292526}" srcOrd="0" destOrd="0" presId="urn:microsoft.com/office/officeart/2005/8/layout/process5"/>
    <dgm:cxn modelId="{47E4179A-8828-4E72-8C2A-228BC41F95C8}" type="presParOf" srcId="{61B126DF-9FE1-4BC5-9AAD-93E5AE01E06A}" destId="{D30561B4-92DC-4499-87A2-3FBD48A7B81C}" srcOrd="8" destOrd="0" presId="urn:microsoft.com/office/officeart/2005/8/layout/process5"/>
    <dgm:cxn modelId="{C226FCE3-1E9D-42C5-95AF-4176667E3A04}" type="presParOf" srcId="{61B126DF-9FE1-4BC5-9AAD-93E5AE01E06A}" destId="{EA85705B-7925-402E-AA31-DF9029220AE3}" srcOrd="9" destOrd="0" presId="urn:microsoft.com/office/officeart/2005/8/layout/process5"/>
    <dgm:cxn modelId="{74657BF3-858B-463B-B179-35B8B109A59C}" type="presParOf" srcId="{EA85705B-7925-402E-AA31-DF9029220AE3}" destId="{3DEC3740-669D-4B13-9E17-A6D86451B563}" srcOrd="0" destOrd="0" presId="urn:microsoft.com/office/officeart/2005/8/layout/process5"/>
    <dgm:cxn modelId="{E730B099-3E20-4A27-B156-E15674B8BD88}" type="presParOf" srcId="{61B126DF-9FE1-4BC5-9AAD-93E5AE01E06A}" destId="{CD98DF55-A2F9-48B0-9653-8A8B7A752DE5}" srcOrd="10" destOrd="0" presId="urn:microsoft.com/office/officeart/2005/8/layout/process5"/>
    <dgm:cxn modelId="{7C7EA085-B3CB-4450-AA8A-A7DC30BC6FCA}" type="presParOf" srcId="{61B126DF-9FE1-4BC5-9AAD-93E5AE01E06A}" destId="{E8C44A23-3BE9-493A-9050-D374D3B92927}" srcOrd="11" destOrd="0" presId="urn:microsoft.com/office/officeart/2005/8/layout/process5"/>
    <dgm:cxn modelId="{9E314427-290F-44A7-99E8-EB8CE6574D9F}" type="presParOf" srcId="{E8C44A23-3BE9-493A-9050-D374D3B92927}" destId="{08AF1A52-C3BF-42EE-BE80-62DF42B81445}" srcOrd="0" destOrd="0" presId="urn:microsoft.com/office/officeart/2005/8/layout/process5"/>
    <dgm:cxn modelId="{3B9E6304-574B-472A-9E01-4B33C1CC8143}" type="presParOf" srcId="{61B126DF-9FE1-4BC5-9AAD-93E5AE01E06A}" destId="{C78D3889-EA79-4D65-B390-8FFEBD1D51AE}" srcOrd="12" destOrd="0" presId="urn:microsoft.com/office/officeart/2005/8/layout/process5"/>
    <dgm:cxn modelId="{F92A1F35-3674-4434-8CB1-293C1C3A6B05}" type="presParOf" srcId="{61B126DF-9FE1-4BC5-9AAD-93E5AE01E06A}" destId="{776D85BF-7618-4701-A31E-7D7BE3A86310}" srcOrd="13" destOrd="0" presId="urn:microsoft.com/office/officeart/2005/8/layout/process5"/>
    <dgm:cxn modelId="{604B48C5-ACB1-4E51-AAF1-DD9F2C3D0204}" type="presParOf" srcId="{776D85BF-7618-4701-A31E-7D7BE3A86310}" destId="{FF0E7BF6-45E0-4186-B8D4-3EAD14BC8186}" srcOrd="0" destOrd="0" presId="urn:microsoft.com/office/officeart/2005/8/layout/process5"/>
    <dgm:cxn modelId="{77915BE1-43C3-4B59-834A-376BFD19E53E}" type="presParOf" srcId="{61B126DF-9FE1-4BC5-9AAD-93E5AE01E06A}" destId="{A4359483-6C85-4AC1-B767-26953EA688DD}" srcOrd="14" destOrd="0" presId="urn:microsoft.com/office/officeart/2005/8/layout/process5"/>
    <dgm:cxn modelId="{A04EEF19-408E-4BC6-99CA-35C0E409ED55}" type="presParOf" srcId="{61B126DF-9FE1-4BC5-9AAD-93E5AE01E06A}" destId="{E59342EA-F4D5-4D44-B0E3-8E64053C4096}" srcOrd="15" destOrd="0" presId="urn:microsoft.com/office/officeart/2005/8/layout/process5"/>
    <dgm:cxn modelId="{0A873B5D-C622-4C25-87AF-A37E70493338}" type="presParOf" srcId="{E59342EA-F4D5-4D44-B0E3-8E64053C4096}" destId="{DBFAC863-7E6D-4E14-84BA-D99A9CAC10BE}" srcOrd="0" destOrd="0" presId="urn:microsoft.com/office/officeart/2005/8/layout/process5"/>
    <dgm:cxn modelId="{232040CF-91AD-4664-9BFB-59CC5C25B633}" type="presParOf" srcId="{61B126DF-9FE1-4BC5-9AAD-93E5AE01E06A}" destId="{6996DFF4-3C1D-42B2-85A2-7A00970D45D2}" srcOrd="16" destOrd="0" presId="urn:microsoft.com/office/officeart/2005/8/layout/process5"/>
    <dgm:cxn modelId="{C5041BEB-57FE-4BA4-A139-3D3AC01238FE}" type="presParOf" srcId="{61B126DF-9FE1-4BC5-9AAD-93E5AE01E06A}" destId="{0CC9E908-18E0-4463-9529-BBE4697AE651}" srcOrd="17" destOrd="0" presId="urn:microsoft.com/office/officeart/2005/8/layout/process5"/>
    <dgm:cxn modelId="{F8E35AA8-3C82-443B-B906-D8C51CEB9A62}" type="presParOf" srcId="{0CC9E908-18E0-4463-9529-BBE4697AE651}" destId="{903C9CE8-4DE7-49DC-A997-B1EBE1B5CAAB}" srcOrd="0" destOrd="0" presId="urn:microsoft.com/office/officeart/2005/8/layout/process5"/>
    <dgm:cxn modelId="{B7880FD5-253B-4CCD-84F8-430A4D25898B}" type="presParOf" srcId="{61B126DF-9FE1-4BC5-9AAD-93E5AE01E06A}" destId="{074A86E6-BB3A-491B-888D-902F73794512}" srcOrd="18" destOrd="0" presId="urn:microsoft.com/office/officeart/2005/8/layout/process5"/>
    <dgm:cxn modelId="{75810B5B-7866-4741-B3C9-5DAD5B7D3C88}" type="presParOf" srcId="{61B126DF-9FE1-4BC5-9AAD-93E5AE01E06A}" destId="{7BF13FB9-1C37-488D-9F7E-CAE1AF93FE38}" srcOrd="19" destOrd="0" presId="urn:microsoft.com/office/officeart/2005/8/layout/process5"/>
    <dgm:cxn modelId="{05079B2C-25FB-4968-9EE9-9FE450511E93}" type="presParOf" srcId="{7BF13FB9-1C37-488D-9F7E-CAE1AF93FE38}" destId="{20409471-41CA-4177-B842-45569D6AAD5F}" srcOrd="0" destOrd="0" presId="urn:microsoft.com/office/officeart/2005/8/layout/process5"/>
    <dgm:cxn modelId="{44079CC5-03CF-42EA-A4AC-03AE67E588C1}" type="presParOf" srcId="{61B126DF-9FE1-4BC5-9AAD-93E5AE01E06A}" destId="{3D098EF3-9050-4578-9D7D-458127187D01}" srcOrd="2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694A9-7C7B-4199-BD48-B457D9B34CD4}">
      <dsp:nvSpPr>
        <dsp:cNvPr id="0" name=""/>
        <dsp:cNvSpPr/>
      </dsp:nvSpPr>
      <dsp:spPr>
        <a:xfrm>
          <a:off x="922648" y="0"/>
          <a:ext cx="3877010" cy="3877010"/>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CO" sz="1200" b="1" kern="1200" dirty="0">
              <a:solidFill>
                <a:schemeClr val="tx1"/>
              </a:solidFill>
              <a:latin typeface="Gill Sans MT" panose="020B0502020104020203" pitchFamily="34" charset="0"/>
            </a:rPr>
            <a:t>INTELIGENCIA ARTIFICIAL</a:t>
          </a:r>
        </a:p>
      </dsp:txBody>
      <dsp:txXfrm>
        <a:off x="2183645" y="193850"/>
        <a:ext cx="1355014" cy="581551"/>
      </dsp:txXfrm>
    </dsp:sp>
    <dsp:sp modelId="{C5041739-0E98-4676-A220-2C10DD187FD0}">
      <dsp:nvSpPr>
        <dsp:cNvPr id="0" name=""/>
        <dsp:cNvSpPr/>
      </dsp:nvSpPr>
      <dsp:spPr>
        <a:xfrm>
          <a:off x="1507097" y="969252"/>
          <a:ext cx="2708110" cy="2907757"/>
        </a:xfrm>
        <a:prstGeom prst="ellipse">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schemeClr val="tx1"/>
              </a:solidFill>
              <a:latin typeface="Gill Sans MT" panose="020B0502020104020203" pitchFamily="34" charset="0"/>
            </a:rPr>
            <a:t>MACHINE LEARNING</a:t>
          </a:r>
        </a:p>
      </dsp:txBody>
      <dsp:txXfrm>
        <a:off x="2230163" y="1150987"/>
        <a:ext cx="1261979" cy="545204"/>
      </dsp:txXfrm>
    </dsp:sp>
    <dsp:sp modelId="{7F54D5ED-9F26-42A1-A3D1-9A252F79CD00}">
      <dsp:nvSpPr>
        <dsp:cNvPr id="0" name=""/>
        <dsp:cNvSpPr/>
      </dsp:nvSpPr>
      <dsp:spPr>
        <a:xfrm>
          <a:off x="1891900" y="1938505"/>
          <a:ext cx="1938505" cy="1938505"/>
        </a:xfrm>
        <a:prstGeom prst="ellips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schemeClr val="tx1"/>
              </a:solidFill>
              <a:latin typeface="Gill Sans MT" panose="020B0502020104020203" pitchFamily="34" charset="0"/>
            </a:rPr>
            <a:t>DEEP </a:t>
          </a:r>
        </a:p>
        <a:p>
          <a:pPr marL="0" lvl="0" indent="0" algn="ctr" defTabSz="622300">
            <a:lnSpc>
              <a:spcPct val="90000"/>
            </a:lnSpc>
            <a:spcBef>
              <a:spcPct val="0"/>
            </a:spcBef>
            <a:spcAft>
              <a:spcPct val="35000"/>
            </a:spcAft>
            <a:buNone/>
          </a:pPr>
          <a:r>
            <a:rPr lang="es-CO" sz="1400" b="1" kern="1200" dirty="0">
              <a:solidFill>
                <a:schemeClr val="tx1"/>
              </a:solidFill>
              <a:latin typeface="Gill Sans MT" panose="020B0502020104020203" pitchFamily="34" charset="0"/>
            </a:rPr>
            <a:t>LEARNING</a:t>
          </a:r>
        </a:p>
      </dsp:txBody>
      <dsp:txXfrm>
        <a:off x="2175787" y="2423131"/>
        <a:ext cx="1370730" cy="969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AF96C-C868-48B0-B42F-1EBEF6EDD911}">
      <dsp:nvSpPr>
        <dsp:cNvPr id="0" name=""/>
        <dsp:cNvSpPr/>
      </dsp:nvSpPr>
      <dsp:spPr>
        <a:xfrm>
          <a:off x="2426" y="1425511"/>
          <a:ext cx="2120684" cy="1060342"/>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Machine </a:t>
          </a:r>
          <a:r>
            <a:rPr lang="es-CO" sz="1600" b="1" kern="1200" dirty="0" err="1">
              <a:latin typeface="Gill Sans MT" panose="020B0502020104020203" pitchFamily="34" charset="0"/>
            </a:rPr>
            <a:t>Learning</a:t>
          </a:r>
          <a:endParaRPr lang="es-CO" sz="1600" b="1" kern="1200" dirty="0">
            <a:latin typeface="Gill Sans MT" panose="020B0502020104020203" pitchFamily="34" charset="0"/>
          </a:endParaRPr>
        </a:p>
      </dsp:txBody>
      <dsp:txXfrm>
        <a:off x="33482" y="1456567"/>
        <a:ext cx="2058572" cy="998230"/>
      </dsp:txXfrm>
    </dsp:sp>
    <dsp:sp modelId="{96419A43-A498-4BAD-BC9E-1B691BADCAC2}">
      <dsp:nvSpPr>
        <dsp:cNvPr id="0" name=""/>
        <dsp:cNvSpPr/>
      </dsp:nvSpPr>
      <dsp:spPr>
        <a:xfrm rot="18786057">
          <a:off x="1926516" y="1478153"/>
          <a:ext cx="1241462" cy="48603"/>
        </a:xfrm>
        <a:custGeom>
          <a:avLst/>
          <a:gdLst/>
          <a:ahLst/>
          <a:cxnLst/>
          <a:rect l="0" t="0" r="0" b="0"/>
          <a:pathLst>
            <a:path>
              <a:moveTo>
                <a:pt x="0" y="24301"/>
              </a:moveTo>
              <a:lnTo>
                <a:pt x="1241462" y="24301"/>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CO" sz="1600" b="1" kern="1200">
            <a:latin typeface="Gill Sans MT" panose="020B0502020104020203" pitchFamily="34" charset="0"/>
          </a:endParaRPr>
        </a:p>
      </dsp:txBody>
      <dsp:txXfrm>
        <a:off x="2516211" y="1471418"/>
        <a:ext cx="62073" cy="62073"/>
      </dsp:txXfrm>
    </dsp:sp>
    <dsp:sp modelId="{D768B8AA-BF62-48B7-AE36-850D4B247E76}">
      <dsp:nvSpPr>
        <dsp:cNvPr id="0" name=""/>
        <dsp:cNvSpPr/>
      </dsp:nvSpPr>
      <dsp:spPr>
        <a:xfrm>
          <a:off x="2971384" y="519056"/>
          <a:ext cx="2120684" cy="1060342"/>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Aprendizaje Supervisado </a:t>
          </a:r>
        </a:p>
      </dsp:txBody>
      <dsp:txXfrm>
        <a:off x="3002440" y="550112"/>
        <a:ext cx="2058572" cy="998230"/>
      </dsp:txXfrm>
    </dsp:sp>
    <dsp:sp modelId="{DFD59812-CE28-4E32-B1CB-14284A8FDB97}">
      <dsp:nvSpPr>
        <dsp:cNvPr id="0" name=""/>
        <dsp:cNvSpPr/>
      </dsp:nvSpPr>
      <dsp:spPr>
        <a:xfrm rot="19793144">
          <a:off x="5025889" y="778921"/>
          <a:ext cx="980633" cy="48603"/>
        </a:xfrm>
        <a:custGeom>
          <a:avLst/>
          <a:gdLst/>
          <a:ahLst/>
          <a:cxnLst/>
          <a:rect l="0" t="0" r="0" b="0"/>
          <a:pathLst>
            <a:path>
              <a:moveTo>
                <a:pt x="0" y="24301"/>
              </a:moveTo>
              <a:lnTo>
                <a:pt x="980633" y="24301"/>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CO" sz="1600" b="1" kern="1200">
            <a:latin typeface="Gill Sans MT" panose="020B0502020104020203" pitchFamily="34" charset="0"/>
          </a:endParaRPr>
        </a:p>
      </dsp:txBody>
      <dsp:txXfrm>
        <a:off x="5491689" y="778707"/>
        <a:ext cx="49031" cy="49031"/>
      </dsp:txXfrm>
    </dsp:sp>
    <dsp:sp modelId="{4ED16306-6003-4DE4-8171-4CA8120E641C}">
      <dsp:nvSpPr>
        <dsp:cNvPr id="0" name=""/>
        <dsp:cNvSpPr/>
      </dsp:nvSpPr>
      <dsp:spPr>
        <a:xfrm>
          <a:off x="5940342" y="179630"/>
          <a:ext cx="1460896" cy="75517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Regresión</a:t>
          </a:r>
        </a:p>
      </dsp:txBody>
      <dsp:txXfrm>
        <a:off x="5962460" y="201748"/>
        <a:ext cx="1416660" cy="710939"/>
      </dsp:txXfrm>
    </dsp:sp>
    <dsp:sp modelId="{E8DCDCE4-8A8D-4C0E-9A2F-8526100D3D17}">
      <dsp:nvSpPr>
        <dsp:cNvPr id="0" name=""/>
        <dsp:cNvSpPr/>
      </dsp:nvSpPr>
      <dsp:spPr>
        <a:xfrm rot="1858194">
          <a:off x="5021347" y="1280197"/>
          <a:ext cx="992142" cy="48603"/>
        </a:xfrm>
        <a:custGeom>
          <a:avLst/>
          <a:gdLst/>
          <a:ahLst/>
          <a:cxnLst/>
          <a:rect l="0" t="0" r="0" b="0"/>
          <a:pathLst>
            <a:path>
              <a:moveTo>
                <a:pt x="0" y="24301"/>
              </a:moveTo>
              <a:lnTo>
                <a:pt x="992142" y="24301"/>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CO" sz="1600" b="1" kern="1200">
            <a:latin typeface="Gill Sans MT" panose="020B0502020104020203" pitchFamily="34" charset="0"/>
          </a:endParaRPr>
        </a:p>
      </dsp:txBody>
      <dsp:txXfrm>
        <a:off x="5492615" y="1279696"/>
        <a:ext cx="49607" cy="49607"/>
      </dsp:txXfrm>
    </dsp:sp>
    <dsp:sp modelId="{E4F70DE8-978A-4474-892E-35AB68E2B8B2}">
      <dsp:nvSpPr>
        <dsp:cNvPr id="0" name=""/>
        <dsp:cNvSpPr/>
      </dsp:nvSpPr>
      <dsp:spPr>
        <a:xfrm>
          <a:off x="5942769" y="1182183"/>
          <a:ext cx="1460896" cy="75517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Clasificación</a:t>
          </a:r>
        </a:p>
      </dsp:txBody>
      <dsp:txXfrm>
        <a:off x="5964887" y="1204301"/>
        <a:ext cx="1416660" cy="710939"/>
      </dsp:txXfrm>
    </dsp:sp>
    <dsp:sp modelId="{034829E8-45FB-4DBB-91E8-5D696B67727A}">
      <dsp:nvSpPr>
        <dsp:cNvPr id="0" name=""/>
        <dsp:cNvSpPr/>
      </dsp:nvSpPr>
      <dsp:spPr>
        <a:xfrm rot="2843087">
          <a:off x="1920819" y="2392380"/>
          <a:ext cx="1252857" cy="48603"/>
        </a:xfrm>
        <a:custGeom>
          <a:avLst/>
          <a:gdLst/>
          <a:ahLst/>
          <a:cxnLst/>
          <a:rect l="0" t="0" r="0" b="0"/>
          <a:pathLst>
            <a:path>
              <a:moveTo>
                <a:pt x="0" y="24301"/>
              </a:moveTo>
              <a:lnTo>
                <a:pt x="1252857" y="24301"/>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CO" sz="1600" b="1" kern="1200">
            <a:latin typeface="Gill Sans MT" panose="020B0502020104020203" pitchFamily="34" charset="0"/>
          </a:endParaRPr>
        </a:p>
      </dsp:txBody>
      <dsp:txXfrm>
        <a:off x="2515926" y="2385360"/>
        <a:ext cx="62642" cy="62642"/>
      </dsp:txXfrm>
    </dsp:sp>
    <dsp:sp modelId="{A49B3B07-831A-4D7E-B652-064B2A717103}">
      <dsp:nvSpPr>
        <dsp:cNvPr id="0" name=""/>
        <dsp:cNvSpPr/>
      </dsp:nvSpPr>
      <dsp:spPr>
        <a:xfrm>
          <a:off x="2971384" y="2347510"/>
          <a:ext cx="2120684" cy="1060342"/>
        </a:xfrm>
        <a:prstGeom prst="roundRect">
          <a:avLst>
            <a:gd name="adj" fmla="val 10000"/>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Aprendizaje no Supervisado</a:t>
          </a:r>
        </a:p>
      </dsp:txBody>
      <dsp:txXfrm>
        <a:off x="3002440" y="2378566"/>
        <a:ext cx="2058572" cy="998230"/>
      </dsp:txXfrm>
    </dsp:sp>
    <dsp:sp modelId="{599AC005-42A1-452A-92E7-85E3D0C8F37B}">
      <dsp:nvSpPr>
        <dsp:cNvPr id="0" name=""/>
        <dsp:cNvSpPr/>
      </dsp:nvSpPr>
      <dsp:spPr>
        <a:xfrm rot="20789784">
          <a:off x="5080643" y="2756872"/>
          <a:ext cx="826590" cy="48603"/>
        </a:xfrm>
        <a:custGeom>
          <a:avLst/>
          <a:gdLst/>
          <a:ahLst/>
          <a:cxnLst/>
          <a:rect l="0" t="0" r="0" b="0"/>
          <a:pathLst>
            <a:path>
              <a:moveTo>
                <a:pt x="0" y="24301"/>
              </a:moveTo>
              <a:lnTo>
                <a:pt x="826590" y="24301"/>
              </a:lnTo>
            </a:path>
          </a:pathLst>
        </a:cu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CO" sz="1600" b="1" kern="1200">
            <a:latin typeface="Gill Sans MT" panose="020B0502020104020203" pitchFamily="34" charset="0"/>
          </a:endParaRPr>
        </a:p>
      </dsp:txBody>
      <dsp:txXfrm>
        <a:off x="5473273" y="2760509"/>
        <a:ext cx="41329" cy="41329"/>
      </dsp:txXfrm>
    </dsp:sp>
    <dsp:sp modelId="{F1881275-9E9F-4B41-8A32-F74564911335}">
      <dsp:nvSpPr>
        <dsp:cNvPr id="0" name=""/>
        <dsp:cNvSpPr/>
      </dsp:nvSpPr>
      <dsp:spPr>
        <a:xfrm>
          <a:off x="5895808" y="2307079"/>
          <a:ext cx="1460896" cy="75517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err="1">
              <a:latin typeface="Gill Sans MT" panose="020B0502020104020203" pitchFamily="34" charset="0"/>
            </a:rPr>
            <a:t>Clústering</a:t>
          </a:r>
          <a:endParaRPr lang="es-CO" sz="1600" b="1" kern="1200" dirty="0">
            <a:latin typeface="Gill Sans MT" panose="020B0502020104020203" pitchFamily="34" charset="0"/>
          </a:endParaRPr>
        </a:p>
      </dsp:txBody>
      <dsp:txXfrm>
        <a:off x="5917926" y="2329197"/>
        <a:ext cx="1416660" cy="710939"/>
      </dsp:txXfrm>
    </dsp:sp>
    <dsp:sp modelId="{38C9A225-870F-47A4-8E1D-AF1EBE0A44F8}">
      <dsp:nvSpPr>
        <dsp:cNvPr id="0" name=""/>
        <dsp:cNvSpPr/>
      </dsp:nvSpPr>
      <dsp:spPr>
        <a:xfrm rot="2301315">
          <a:off x="4981466" y="3171386"/>
          <a:ext cx="1024944" cy="48603"/>
        </a:xfrm>
        <a:custGeom>
          <a:avLst/>
          <a:gdLst/>
          <a:ahLst/>
          <a:cxnLst/>
          <a:rect l="0" t="0" r="0" b="0"/>
          <a:pathLst>
            <a:path>
              <a:moveTo>
                <a:pt x="0" y="24301"/>
              </a:moveTo>
              <a:lnTo>
                <a:pt x="1024944" y="2430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468314" y="3170065"/>
        <a:ext cx="51247" cy="51247"/>
      </dsp:txXfrm>
    </dsp:sp>
    <dsp:sp modelId="{3A28FC7C-E151-44BC-AC63-4D9D536D130E}">
      <dsp:nvSpPr>
        <dsp:cNvPr id="0" name=""/>
        <dsp:cNvSpPr/>
      </dsp:nvSpPr>
      <dsp:spPr>
        <a:xfrm>
          <a:off x="5895808" y="3136108"/>
          <a:ext cx="1460896" cy="75517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CO" sz="1600" b="1" kern="1200" dirty="0">
              <a:latin typeface="Gill Sans MT" panose="020B0502020104020203" pitchFamily="34" charset="0"/>
            </a:rPr>
            <a:t>Detección de anomalías</a:t>
          </a:r>
        </a:p>
      </dsp:txBody>
      <dsp:txXfrm>
        <a:off x="5917926" y="3158226"/>
        <a:ext cx="1416660" cy="710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BECBE-A964-4294-8598-C21CE27A4BCC}">
      <dsp:nvSpPr>
        <dsp:cNvPr id="0" name=""/>
        <dsp:cNvSpPr/>
      </dsp:nvSpPr>
      <dsp:spPr>
        <a:xfrm>
          <a:off x="3616"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Establecer</a:t>
          </a:r>
          <a:r>
            <a:rPr lang="en-US" sz="1800" kern="1200" dirty="0"/>
            <a:t> series de </a:t>
          </a:r>
          <a:r>
            <a:rPr lang="es-CO" sz="1800" kern="1200" noProof="0" dirty="0"/>
            <a:t>tiempo</a:t>
          </a:r>
        </a:p>
      </dsp:txBody>
      <dsp:txXfrm>
        <a:off x="31403" y="321695"/>
        <a:ext cx="1525650" cy="893160"/>
      </dsp:txXfrm>
    </dsp:sp>
    <dsp:sp modelId="{976A5567-39A8-471C-B81C-512A4BB675DC}">
      <dsp:nvSpPr>
        <dsp:cNvPr id="0" name=""/>
        <dsp:cNvSpPr/>
      </dsp:nvSpPr>
      <dsp:spPr>
        <a:xfrm>
          <a:off x="1723988"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3988" y="650632"/>
        <a:ext cx="234653" cy="235285"/>
      </dsp:txXfrm>
    </dsp:sp>
    <dsp:sp modelId="{07498ABA-1FD7-458D-B819-AD1A22D9EC9C}">
      <dsp:nvSpPr>
        <dsp:cNvPr id="0" name=""/>
        <dsp:cNvSpPr/>
      </dsp:nvSpPr>
      <dsp:spPr>
        <a:xfrm>
          <a:off x="2217330"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Importar librerías</a:t>
          </a:r>
        </a:p>
      </dsp:txBody>
      <dsp:txXfrm>
        <a:off x="2245117" y="321695"/>
        <a:ext cx="1525650" cy="893160"/>
      </dsp:txXfrm>
    </dsp:sp>
    <dsp:sp modelId="{6DDA4679-6A38-4022-8211-4B36B54EAB53}">
      <dsp:nvSpPr>
        <dsp:cNvPr id="0" name=""/>
        <dsp:cNvSpPr/>
      </dsp:nvSpPr>
      <dsp:spPr>
        <a:xfrm>
          <a:off x="3937702"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37702" y="650632"/>
        <a:ext cx="234653" cy="235285"/>
      </dsp:txXfrm>
    </dsp:sp>
    <dsp:sp modelId="{FB7E296B-BC7F-4281-9D00-6F060B930311}">
      <dsp:nvSpPr>
        <dsp:cNvPr id="0" name=""/>
        <dsp:cNvSpPr/>
      </dsp:nvSpPr>
      <dsp:spPr>
        <a:xfrm>
          <a:off x="4431044"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Importar series de tiempo</a:t>
          </a:r>
        </a:p>
      </dsp:txBody>
      <dsp:txXfrm>
        <a:off x="4458831" y="321695"/>
        <a:ext cx="1525650" cy="893160"/>
      </dsp:txXfrm>
    </dsp:sp>
    <dsp:sp modelId="{6BADD54B-7F95-44F7-BAAE-0D5E0C17C957}">
      <dsp:nvSpPr>
        <dsp:cNvPr id="0" name=""/>
        <dsp:cNvSpPr/>
      </dsp:nvSpPr>
      <dsp:spPr>
        <a:xfrm>
          <a:off x="6151417"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151417" y="650632"/>
        <a:ext cx="234653" cy="235285"/>
      </dsp:txXfrm>
    </dsp:sp>
    <dsp:sp modelId="{5E5A5906-E101-4BCA-96EB-9161A19468B3}">
      <dsp:nvSpPr>
        <dsp:cNvPr id="0" name=""/>
        <dsp:cNvSpPr/>
      </dsp:nvSpPr>
      <dsp:spPr>
        <a:xfrm>
          <a:off x="6644759"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Seleccionar variables</a:t>
          </a:r>
        </a:p>
      </dsp:txBody>
      <dsp:txXfrm>
        <a:off x="6672546" y="321695"/>
        <a:ext cx="1525650" cy="893160"/>
      </dsp:txXfrm>
    </dsp:sp>
    <dsp:sp modelId="{B69879E2-300A-47E0-B91A-96B35369DCED}">
      <dsp:nvSpPr>
        <dsp:cNvPr id="0" name=""/>
        <dsp:cNvSpPr/>
      </dsp:nvSpPr>
      <dsp:spPr>
        <a:xfrm rot="5400000">
          <a:off x="7267761" y="13533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7317728" y="1381790"/>
        <a:ext cx="235285" cy="234653"/>
      </dsp:txXfrm>
    </dsp:sp>
    <dsp:sp modelId="{D30561B4-92DC-4499-87A2-3FBD48A7B81C}">
      <dsp:nvSpPr>
        <dsp:cNvPr id="0" name=""/>
        <dsp:cNvSpPr/>
      </dsp:nvSpPr>
      <dsp:spPr>
        <a:xfrm>
          <a:off x="6644759"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Probar causalidad</a:t>
          </a:r>
        </a:p>
      </dsp:txBody>
      <dsp:txXfrm>
        <a:off x="6672546" y="1902919"/>
        <a:ext cx="1525650" cy="893160"/>
      </dsp:txXfrm>
    </dsp:sp>
    <dsp:sp modelId="{EA85705B-7925-402E-AA31-DF9029220AE3}">
      <dsp:nvSpPr>
        <dsp:cNvPr id="0" name=""/>
        <dsp:cNvSpPr/>
      </dsp:nvSpPr>
      <dsp:spPr>
        <a:xfrm rot="10800000">
          <a:off x="6170391"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270957" y="2231857"/>
        <a:ext cx="234653" cy="235285"/>
      </dsp:txXfrm>
    </dsp:sp>
    <dsp:sp modelId="{CD98DF55-A2F9-48B0-9653-8A8B7A752DE5}">
      <dsp:nvSpPr>
        <dsp:cNvPr id="0" name=""/>
        <dsp:cNvSpPr/>
      </dsp:nvSpPr>
      <dsp:spPr>
        <a:xfrm>
          <a:off x="4431044"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Ejecutar VAR</a:t>
          </a:r>
        </a:p>
      </dsp:txBody>
      <dsp:txXfrm>
        <a:off x="4458831" y="1902919"/>
        <a:ext cx="1525650" cy="893160"/>
      </dsp:txXfrm>
    </dsp:sp>
    <dsp:sp modelId="{E8C44A23-3BE9-493A-9050-D374D3B92927}">
      <dsp:nvSpPr>
        <dsp:cNvPr id="0" name=""/>
        <dsp:cNvSpPr/>
      </dsp:nvSpPr>
      <dsp:spPr>
        <a:xfrm rot="10800000">
          <a:off x="3956677"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rot="10800000">
        <a:off x="4057243" y="2231857"/>
        <a:ext cx="234653" cy="235285"/>
      </dsp:txXfrm>
    </dsp:sp>
    <dsp:sp modelId="{C78D3889-EA79-4D65-B390-8FFEBD1D51AE}">
      <dsp:nvSpPr>
        <dsp:cNvPr id="0" name=""/>
        <dsp:cNvSpPr/>
      </dsp:nvSpPr>
      <dsp:spPr>
        <a:xfrm>
          <a:off x="2217330"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Comprobar algoritmos</a:t>
          </a:r>
        </a:p>
      </dsp:txBody>
      <dsp:txXfrm>
        <a:off x="2245117" y="1902919"/>
        <a:ext cx="1525650" cy="893160"/>
      </dsp:txXfrm>
    </dsp:sp>
    <dsp:sp modelId="{776D85BF-7618-4701-A31E-7D7BE3A86310}">
      <dsp:nvSpPr>
        <dsp:cNvPr id="0" name=""/>
        <dsp:cNvSpPr/>
      </dsp:nvSpPr>
      <dsp:spPr>
        <a:xfrm rot="10800000">
          <a:off x="1742963"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rot="10800000">
        <a:off x="1843529" y="2231857"/>
        <a:ext cx="234653" cy="235285"/>
      </dsp:txXfrm>
    </dsp:sp>
    <dsp:sp modelId="{A4359483-6C85-4AC1-B767-26953EA688DD}">
      <dsp:nvSpPr>
        <dsp:cNvPr id="0" name=""/>
        <dsp:cNvSpPr/>
      </dsp:nvSpPr>
      <dsp:spPr>
        <a:xfrm>
          <a:off x="3616"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Seleccionar modelo</a:t>
          </a:r>
        </a:p>
      </dsp:txBody>
      <dsp:txXfrm>
        <a:off x="31403" y="1902919"/>
        <a:ext cx="1525650" cy="893160"/>
      </dsp:txXfrm>
    </dsp:sp>
    <dsp:sp modelId="{E59342EA-F4D5-4D44-B0E3-8E64053C4096}">
      <dsp:nvSpPr>
        <dsp:cNvPr id="0" name=""/>
        <dsp:cNvSpPr/>
      </dsp:nvSpPr>
      <dsp:spPr>
        <a:xfrm rot="5400000">
          <a:off x="626618" y="293455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rot="-5400000">
        <a:off x="676585" y="2963015"/>
        <a:ext cx="235285" cy="234653"/>
      </dsp:txXfrm>
    </dsp:sp>
    <dsp:sp modelId="{6996DFF4-3C1D-42B2-85A2-7A00970D45D2}">
      <dsp:nvSpPr>
        <dsp:cNvPr id="0" name=""/>
        <dsp:cNvSpPr/>
      </dsp:nvSpPr>
      <dsp:spPr>
        <a:xfrm>
          <a:off x="3616"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Evaluar modelo seleccionado</a:t>
          </a:r>
        </a:p>
      </dsp:txBody>
      <dsp:txXfrm>
        <a:off x="31403" y="3484144"/>
        <a:ext cx="1525650" cy="893160"/>
      </dsp:txXfrm>
    </dsp:sp>
    <dsp:sp modelId="{0CC9E908-18E0-4463-9529-BBE4697AE651}">
      <dsp:nvSpPr>
        <dsp:cNvPr id="0" name=""/>
        <dsp:cNvSpPr/>
      </dsp:nvSpPr>
      <dsp:spPr>
        <a:xfrm>
          <a:off x="1723988" y="3734652"/>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1723988" y="3813081"/>
        <a:ext cx="234653" cy="235285"/>
      </dsp:txXfrm>
    </dsp:sp>
    <dsp:sp modelId="{074A86E6-BB3A-491B-888D-902F73794512}">
      <dsp:nvSpPr>
        <dsp:cNvPr id="0" name=""/>
        <dsp:cNvSpPr/>
      </dsp:nvSpPr>
      <dsp:spPr>
        <a:xfrm>
          <a:off x="2217330"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Definición de hitos para escenarios</a:t>
          </a:r>
        </a:p>
      </dsp:txBody>
      <dsp:txXfrm>
        <a:off x="2245117" y="3484144"/>
        <a:ext cx="1525650" cy="893160"/>
      </dsp:txXfrm>
    </dsp:sp>
    <dsp:sp modelId="{7BF13FB9-1C37-488D-9F7E-CAE1AF93FE38}">
      <dsp:nvSpPr>
        <dsp:cNvPr id="0" name=""/>
        <dsp:cNvSpPr/>
      </dsp:nvSpPr>
      <dsp:spPr>
        <a:xfrm>
          <a:off x="3937702" y="3734652"/>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en-US" sz="100" kern="1200"/>
        </a:p>
      </dsp:txBody>
      <dsp:txXfrm>
        <a:off x="3937702" y="3813081"/>
        <a:ext cx="234653" cy="235285"/>
      </dsp:txXfrm>
    </dsp:sp>
    <dsp:sp modelId="{3D098EF3-9050-4578-9D7D-458127187D01}">
      <dsp:nvSpPr>
        <dsp:cNvPr id="0" name=""/>
        <dsp:cNvSpPr/>
      </dsp:nvSpPr>
      <dsp:spPr>
        <a:xfrm>
          <a:off x="4431044"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Exportar datos finales</a:t>
          </a:r>
        </a:p>
      </dsp:txBody>
      <dsp:txXfrm>
        <a:off x="4458831" y="3484144"/>
        <a:ext cx="1525650" cy="893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BECBE-A964-4294-8598-C21CE27A4BCC}">
      <dsp:nvSpPr>
        <dsp:cNvPr id="0" name=""/>
        <dsp:cNvSpPr/>
      </dsp:nvSpPr>
      <dsp:spPr>
        <a:xfrm>
          <a:off x="3616"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Establecer</a:t>
          </a:r>
          <a:r>
            <a:rPr lang="en-US" sz="1800" kern="1200" dirty="0"/>
            <a:t> series de </a:t>
          </a:r>
          <a:r>
            <a:rPr lang="es-CO" sz="1800" kern="1200" noProof="0" dirty="0"/>
            <a:t>tiempo</a:t>
          </a:r>
        </a:p>
      </dsp:txBody>
      <dsp:txXfrm>
        <a:off x="31403" y="321695"/>
        <a:ext cx="1525650" cy="893160"/>
      </dsp:txXfrm>
    </dsp:sp>
    <dsp:sp modelId="{976A5567-39A8-471C-B81C-512A4BB675DC}">
      <dsp:nvSpPr>
        <dsp:cNvPr id="0" name=""/>
        <dsp:cNvSpPr/>
      </dsp:nvSpPr>
      <dsp:spPr>
        <a:xfrm>
          <a:off x="1723988"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3988" y="650632"/>
        <a:ext cx="234653" cy="235285"/>
      </dsp:txXfrm>
    </dsp:sp>
    <dsp:sp modelId="{07498ABA-1FD7-458D-B819-AD1A22D9EC9C}">
      <dsp:nvSpPr>
        <dsp:cNvPr id="0" name=""/>
        <dsp:cNvSpPr/>
      </dsp:nvSpPr>
      <dsp:spPr>
        <a:xfrm>
          <a:off x="2217330"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Importar librerías</a:t>
          </a:r>
        </a:p>
      </dsp:txBody>
      <dsp:txXfrm>
        <a:off x="2245117" y="321695"/>
        <a:ext cx="1525650" cy="893160"/>
      </dsp:txXfrm>
    </dsp:sp>
    <dsp:sp modelId="{6DDA4679-6A38-4022-8211-4B36B54EAB53}">
      <dsp:nvSpPr>
        <dsp:cNvPr id="0" name=""/>
        <dsp:cNvSpPr/>
      </dsp:nvSpPr>
      <dsp:spPr>
        <a:xfrm>
          <a:off x="3937702"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37702" y="650632"/>
        <a:ext cx="234653" cy="235285"/>
      </dsp:txXfrm>
    </dsp:sp>
    <dsp:sp modelId="{FB7E296B-BC7F-4281-9D00-6F060B930311}">
      <dsp:nvSpPr>
        <dsp:cNvPr id="0" name=""/>
        <dsp:cNvSpPr/>
      </dsp:nvSpPr>
      <dsp:spPr>
        <a:xfrm>
          <a:off x="4431044"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Importar series de tiempo</a:t>
          </a:r>
        </a:p>
      </dsp:txBody>
      <dsp:txXfrm>
        <a:off x="4458831" y="321695"/>
        <a:ext cx="1525650" cy="893160"/>
      </dsp:txXfrm>
    </dsp:sp>
    <dsp:sp modelId="{6BADD54B-7F95-44F7-BAAE-0D5E0C17C957}">
      <dsp:nvSpPr>
        <dsp:cNvPr id="0" name=""/>
        <dsp:cNvSpPr/>
      </dsp:nvSpPr>
      <dsp:spPr>
        <a:xfrm>
          <a:off x="6151417" y="57220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151417" y="650632"/>
        <a:ext cx="234653" cy="235285"/>
      </dsp:txXfrm>
    </dsp:sp>
    <dsp:sp modelId="{5E5A5906-E101-4BCA-96EB-9161A19468B3}">
      <dsp:nvSpPr>
        <dsp:cNvPr id="0" name=""/>
        <dsp:cNvSpPr/>
      </dsp:nvSpPr>
      <dsp:spPr>
        <a:xfrm>
          <a:off x="6644759" y="293908"/>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Seleccionar variables</a:t>
          </a:r>
        </a:p>
      </dsp:txBody>
      <dsp:txXfrm>
        <a:off x="6672546" y="321695"/>
        <a:ext cx="1525650" cy="893160"/>
      </dsp:txXfrm>
    </dsp:sp>
    <dsp:sp modelId="{B69879E2-300A-47E0-B91A-96B35369DCED}">
      <dsp:nvSpPr>
        <dsp:cNvPr id="0" name=""/>
        <dsp:cNvSpPr/>
      </dsp:nvSpPr>
      <dsp:spPr>
        <a:xfrm rot="5400000">
          <a:off x="7267761" y="13533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7317728" y="1381790"/>
        <a:ext cx="235285" cy="234653"/>
      </dsp:txXfrm>
    </dsp:sp>
    <dsp:sp modelId="{D30561B4-92DC-4499-87A2-3FBD48A7B81C}">
      <dsp:nvSpPr>
        <dsp:cNvPr id="0" name=""/>
        <dsp:cNvSpPr/>
      </dsp:nvSpPr>
      <dsp:spPr>
        <a:xfrm>
          <a:off x="6644759"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Probar causalidad</a:t>
          </a:r>
        </a:p>
      </dsp:txBody>
      <dsp:txXfrm>
        <a:off x="6672546" y="1902919"/>
        <a:ext cx="1525650" cy="893160"/>
      </dsp:txXfrm>
    </dsp:sp>
    <dsp:sp modelId="{EA85705B-7925-402E-AA31-DF9029220AE3}">
      <dsp:nvSpPr>
        <dsp:cNvPr id="0" name=""/>
        <dsp:cNvSpPr/>
      </dsp:nvSpPr>
      <dsp:spPr>
        <a:xfrm rot="10800000">
          <a:off x="6170391"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270957" y="2231857"/>
        <a:ext cx="234653" cy="235285"/>
      </dsp:txXfrm>
    </dsp:sp>
    <dsp:sp modelId="{CD98DF55-A2F9-48B0-9653-8A8B7A752DE5}">
      <dsp:nvSpPr>
        <dsp:cNvPr id="0" name=""/>
        <dsp:cNvSpPr/>
      </dsp:nvSpPr>
      <dsp:spPr>
        <a:xfrm>
          <a:off x="4431044"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Ejecutar VAR</a:t>
          </a:r>
        </a:p>
      </dsp:txBody>
      <dsp:txXfrm>
        <a:off x="4458831" y="1902919"/>
        <a:ext cx="1525650" cy="893160"/>
      </dsp:txXfrm>
    </dsp:sp>
    <dsp:sp modelId="{E8C44A23-3BE9-493A-9050-D374D3B92927}">
      <dsp:nvSpPr>
        <dsp:cNvPr id="0" name=""/>
        <dsp:cNvSpPr/>
      </dsp:nvSpPr>
      <dsp:spPr>
        <a:xfrm rot="10800000">
          <a:off x="3956677"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057243" y="2231857"/>
        <a:ext cx="234653" cy="235285"/>
      </dsp:txXfrm>
    </dsp:sp>
    <dsp:sp modelId="{C78D3889-EA79-4D65-B390-8FFEBD1D51AE}">
      <dsp:nvSpPr>
        <dsp:cNvPr id="0" name=""/>
        <dsp:cNvSpPr/>
      </dsp:nvSpPr>
      <dsp:spPr>
        <a:xfrm>
          <a:off x="2217330"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Comprobar algoritmos</a:t>
          </a:r>
        </a:p>
      </dsp:txBody>
      <dsp:txXfrm>
        <a:off x="2245117" y="1902919"/>
        <a:ext cx="1525650" cy="893160"/>
      </dsp:txXfrm>
    </dsp:sp>
    <dsp:sp modelId="{776D85BF-7618-4701-A31E-7D7BE3A86310}">
      <dsp:nvSpPr>
        <dsp:cNvPr id="0" name=""/>
        <dsp:cNvSpPr/>
      </dsp:nvSpPr>
      <dsp:spPr>
        <a:xfrm rot="10800000">
          <a:off x="1742963" y="2153428"/>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843529" y="2231857"/>
        <a:ext cx="234653" cy="235285"/>
      </dsp:txXfrm>
    </dsp:sp>
    <dsp:sp modelId="{A4359483-6C85-4AC1-B767-26953EA688DD}">
      <dsp:nvSpPr>
        <dsp:cNvPr id="0" name=""/>
        <dsp:cNvSpPr/>
      </dsp:nvSpPr>
      <dsp:spPr>
        <a:xfrm>
          <a:off x="3616" y="1875132"/>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Seleccionar modelo</a:t>
          </a:r>
        </a:p>
      </dsp:txBody>
      <dsp:txXfrm>
        <a:off x="31403" y="1902919"/>
        <a:ext cx="1525650" cy="893160"/>
      </dsp:txXfrm>
    </dsp:sp>
    <dsp:sp modelId="{E59342EA-F4D5-4D44-B0E3-8E64053C4096}">
      <dsp:nvSpPr>
        <dsp:cNvPr id="0" name=""/>
        <dsp:cNvSpPr/>
      </dsp:nvSpPr>
      <dsp:spPr>
        <a:xfrm rot="5400000">
          <a:off x="626618" y="2934553"/>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76585" y="2963015"/>
        <a:ext cx="235285" cy="234653"/>
      </dsp:txXfrm>
    </dsp:sp>
    <dsp:sp modelId="{6996DFF4-3C1D-42B2-85A2-7A00970D45D2}">
      <dsp:nvSpPr>
        <dsp:cNvPr id="0" name=""/>
        <dsp:cNvSpPr/>
      </dsp:nvSpPr>
      <dsp:spPr>
        <a:xfrm>
          <a:off x="3616"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Evaluar modelo seleccionado</a:t>
          </a:r>
        </a:p>
      </dsp:txBody>
      <dsp:txXfrm>
        <a:off x="31403" y="3484144"/>
        <a:ext cx="1525650" cy="893160"/>
      </dsp:txXfrm>
    </dsp:sp>
    <dsp:sp modelId="{0CC9E908-18E0-4463-9529-BBE4697AE651}">
      <dsp:nvSpPr>
        <dsp:cNvPr id="0" name=""/>
        <dsp:cNvSpPr/>
      </dsp:nvSpPr>
      <dsp:spPr>
        <a:xfrm>
          <a:off x="1723988" y="3734652"/>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23988" y="3813081"/>
        <a:ext cx="234653" cy="235285"/>
      </dsp:txXfrm>
    </dsp:sp>
    <dsp:sp modelId="{074A86E6-BB3A-491B-888D-902F73794512}">
      <dsp:nvSpPr>
        <dsp:cNvPr id="0" name=""/>
        <dsp:cNvSpPr/>
      </dsp:nvSpPr>
      <dsp:spPr>
        <a:xfrm>
          <a:off x="2217330"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Definición de hitos para escenarios</a:t>
          </a:r>
        </a:p>
      </dsp:txBody>
      <dsp:txXfrm>
        <a:off x="2245117" y="3484144"/>
        <a:ext cx="1525650" cy="893160"/>
      </dsp:txXfrm>
    </dsp:sp>
    <dsp:sp modelId="{7BF13FB9-1C37-488D-9F7E-CAE1AF93FE38}">
      <dsp:nvSpPr>
        <dsp:cNvPr id="0" name=""/>
        <dsp:cNvSpPr/>
      </dsp:nvSpPr>
      <dsp:spPr>
        <a:xfrm>
          <a:off x="3937702" y="3734652"/>
          <a:ext cx="335219" cy="392143"/>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37702" y="3813081"/>
        <a:ext cx="234653" cy="235285"/>
      </dsp:txXfrm>
    </dsp:sp>
    <dsp:sp modelId="{3D098EF3-9050-4578-9D7D-458127187D01}">
      <dsp:nvSpPr>
        <dsp:cNvPr id="0" name=""/>
        <dsp:cNvSpPr/>
      </dsp:nvSpPr>
      <dsp:spPr>
        <a:xfrm>
          <a:off x="4431044" y="3456357"/>
          <a:ext cx="1581224" cy="9487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noProof="0" dirty="0"/>
            <a:t>Exportar datos finales</a:t>
          </a:r>
        </a:p>
      </dsp:txBody>
      <dsp:txXfrm>
        <a:off x="4458831" y="3484144"/>
        <a:ext cx="1525650" cy="89316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2CD4E7E0-EAA0-47D7-BFF0-8DEB53A0C375}" type="datetimeFigureOut">
              <a:rPr lang="es-CO" smtClean="0"/>
              <a:t>07/02/2019</a:t>
            </a:fld>
            <a:endParaRPr lang="es-CO"/>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C0975934-0124-4AAD-B999-78BDD57F81D5}" type="slidenum">
              <a:rPr lang="es-CO" smtClean="0"/>
              <a:t>‹#›</a:t>
            </a:fld>
            <a:endParaRPr lang="es-CO"/>
          </a:p>
        </p:txBody>
      </p:sp>
    </p:spTree>
    <p:extLst>
      <p:ext uri="{BB962C8B-B14F-4D97-AF65-F5344CB8AC3E}">
        <p14:creationId xmlns:p14="http://schemas.microsoft.com/office/powerpoint/2010/main" val="636570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 definir</a:t>
            </a:r>
          </a:p>
        </p:txBody>
      </p:sp>
      <p:sp>
        <p:nvSpPr>
          <p:cNvPr id="4" name="Slide Number Placeholder 3"/>
          <p:cNvSpPr>
            <a:spLocks noGrp="1"/>
          </p:cNvSpPr>
          <p:nvPr>
            <p:ph type="sldNum" sz="quarter" idx="10"/>
          </p:nvPr>
        </p:nvSpPr>
        <p:spPr/>
        <p:txBody>
          <a:bodyPr/>
          <a:lstStyle/>
          <a:p>
            <a:fld id="{C0975934-0124-4AAD-B999-78BDD57F81D5}" type="slidenum">
              <a:rPr lang="es-CO" smtClean="0"/>
              <a:t>56</a:t>
            </a:fld>
            <a:endParaRPr lang="es-CO"/>
          </a:p>
        </p:txBody>
      </p:sp>
    </p:spTree>
    <p:extLst>
      <p:ext uri="{BB962C8B-B14F-4D97-AF65-F5344CB8AC3E}">
        <p14:creationId xmlns:p14="http://schemas.microsoft.com/office/powerpoint/2010/main" val="3753270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28.wmf"/><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5.wmf"/><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wmf"/><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wmf"/><Relationship Id="rId1" Type="http://schemas.openxmlformats.org/officeDocument/2006/relationships/slideMaster" Target="../slideMasters/slideMaster2.xml"/><Relationship Id="rId4" Type="http://schemas.openxmlformats.org/officeDocument/2006/relationships/image" Target="../media/image10.w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wmf"/><Relationship Id="rId1" Type="http://schemas.openxmlformats.org/officeDocument/2006/relationships/slideMaster" Target="../slideMasters/slideMaster2.xml"/><Relationship Id="rId4" Type="http://schemas.openxmlformats.org/officeDocument/2006/relationships/image" Target="../media/image10.w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4.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w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slideMaster" Target="../slideMasters/slideMaster3.xml"/><Relationship Id="rId4" Type="http://schemas.openxmlformats.org/officeDocument/2006/relationships/image" Target="../media/image4.w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5.wmf"/><Relationship Id="rId1" Type="http://schemas.openxmlformats.org/officeDocument/2006/relationships/slideMaster" Target="../slideMasters/slideMaster3.xml"/><Relationship Id="rId4" Type="http://schemas.openxmlformats.org/officeDocument/2006/relationships/image" Target="../media/image16.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1.wmf"/><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3.wmf"/><Relationship Id="rId1" Type="http://schemas.openxmlformats.org/officeDocument/2006/relationships/slideMaster" Target="../slideMasters/slideMaster4.xml"/><Relationship Id="rId4" Type="http://schemas.openxmlformats.org/officeDocument/2006/relationships/image" Target="../media/image20.w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2.wmf"/><Relationship Id="rId1" Type="http://schemas.openxmlformats.org/officeDocument/2006/relationships/slideMaster" Target="../slideMasters/slideMaster5.xml"/><Relationship Id="rId4" Type="http://schemas.openxmlformats.org/officeDocument/2006/relationships/image" Target="../media/image10.w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wmf"/><Relationship Id="rId1" Type="http://schemas.openxmlformats.org/officeDocument/2006/relationships/slideMaster" Target="../slideMasters/slideMaster5.xml"/><Relationship Id="rId4" Type="http://schemas.openxmlformats.org/officeDocument/2006/relationships/image" Target="../media/image10.w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0" name="Rectangle 1"/>
          <p:cNvSpPr>
            <a:spLocks noChangeAspect="1"/>
          </p:cNvSpPr>
          <p:nvPr/>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5"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049B501-4EE1-41FA-9B9A-ADDDABFE9E6A}"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8728171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267329">
              <a:defRPr/>
            </a:lvl2pPr>
            <a:lvl3pPr marL="534656">
              <a:defRPr/>
            </a:lvl3pPr>
            <a:lvl4pPr marL="801985">
              <a:defRPr/>
            </a:lvl4pPr>
            <a:lvl5pPr marL="10693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8447235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5330608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328068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0" y="1425577"/>
            <a:ext cx="4038600" cy="4700589"/>
          </a:xfrm>
        </p:spPr>
        <p:txBody>
          <a:bodyPr/>
          <a:lstStyle>
            <a:lvl1pPr>
              <a:defRPr sz="1799">
                <a:solidFill>
                  <a:schemeClr val="bg1"/>
                </a:solidFill>
              </a:defRPr>
            </a:lvl1pPr>
            <a:lvl2pPr>
              <a:defRPr sz="1799">
                <a:solidFill>
                  <a:schemeClr val="bg1"/>
                </a:solidFill>
              </a:defRPr>
            </a:lvl2pPr>
            <a:lvl3pPr>
              <a:defRPr sz="1499">
                <a:solidFill>
                  <a:schemeClr val="bg1"/>
                </a:solidFill>
              </a:defRPr>
            </a:lvl3pPr>
            <a:lvl4pPr>
              <a:defRPr sz="1349">
                <a:solidFill>
                  <a:schemeClr val="bg1"/>
                </a:solidFill>
              </a:defRPr>
            </a:lvl4pPr>
            <a:lvl5pPr>
              <a:defRPr sz="1349">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1" y="1425577"/>
            <a:ext cx="4038600" cy="4700589"/>
          </a:xfrm>
        </p:spPr>
        <p:txBody>
          <a:bodyPr/>
          <a:lstStyle>
            <a:lvl1pPr>
              <a:defRPr sz="1799">
                <a:solidFill>
                  <a:schemeClr val="bg1"/>
                </a:solidFill>
              </a:defRPr>
            </a:lvl1pPr>
            <a:lvl2pPr>
              <a:defRPr sz="1799">
                <a:solidFill>
                  <a:schemeClr val="bg1"/>
                </a:solidFill>
              </a:defRPr>
            </a:lvl2pPr>
            <a:lvl3pPr>
              <a:defRPr sz="1499">
                <a:solidFill>
                  <a:schemeClr val="bg1"/>
                </a:solidFill>
              </a:defRPr>
            </a:lvl3pPr>
            <a:lvl4pPr>
              <a:defRPr sz="1349">
                <a:solidFill>
                  <a:schemeClr val="bg1"/>
                </a:solidFill>
              </a:defRPr>
            </a:lvl4pPr>
            <a:lvl5pPr>
              <a:defRPr sz="1349">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2"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9" name="Date Placeholder 8"/>
          <p:cNvSpPr>
            <a:spLocks noGrp="1"/>
          </p:cNvSpPr>
          <p:nvPr>
            <p:ph type="dt" sz="half" idx="10"/>
          </p:nvPr>
        </p:nvSpPr>
        <p:spPr/>
        <p:txBody>
          <a:bodyPr/>
          <a:lstStyle/>
          <a:p>
            <a:r>
              <a:rPr lang="en-US"/>
              <a:t>1 January 2014</a:t>
            </a:r>
            <a:endParaRPr lang="en-US" dirty="0"/>
          </a:p>
        </p:txBody>
      </p:sp>
      <p:sp>
        <p:nvSpPr>
          <p:cNvPr id="10" name="Footer Placeholder 9"/>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0772334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2" name="Date Placeholder 11"/>
          <p:cNvSpPr>
            <a:spLocks noGrp="1"/>
          </p:cNvSpPr>
          <p:nvPr>
            <p:ph type="dt" sz="half" idx="14"/>
          </p:nvPr>
        </p:nvSpPr>
        <p:spPr/>
        <p:txBody>
          <a:bodyPr/>
          <a:lstStyle/>
          <a:p>
            <a:r>
              <a:rPr lang="en-US"/>
              <a:t>1 January 2014</a:t>
            </a:r>
            <a:endParaRPr lang="en-US" dirty="0"/>
          </a:p>
        </p:txBody>
      </p:sp>
      <p:sp>
        <p:nvSpPr>
          <p:cNvPr id="13" name="Footer Placeholder 12"/>
          <p:cNvSpPr>
            <a:spLocks noGrp="1"/>
          </p:cNvSpPr>
          <p:nvPr>
            <p:ph type="ftr" sz="quarter" idx="15"/>
          </p:nvPr>
        </p:nvSpPr>
        <p:spPr/>
        <p:txBody>
          <a:bodyPr/>
          <a:lstStyle/>
          <a:p>
            <a:r>
              <a:rPr lang="en-GB"/>
              <a:t>Presentation title</a:t>
            </a:r>
            <a:endParaRPr lang="en-GB" dirty="0"/>
          </a:p>
        </p:txBody>
      </p:sp>
      <p:sp>
        <p:nvSpPr>
          <p:cNvPr id="14" name="Content Placeholder 2"/>
          <p:cNvSpPr>
            <a:spLocks noGrp="1"/>
          </p:cNvSpPr>
          <p:nvPr>
            <p:ph sz="half" idx="1"/>
          </p:nvPr>
        </p:nvSpPr>
        <p:spPr>
          <a:xfrm>
            <a:off x="459247" y="2130551"/>
            <a:ext cx="4042800" cy="3995928"/>
          </a:xfrm>
        </p:spPr>
        <p:txBody>
          <a:bodyPr/>
          <a:lstStyle>
            <a:lvl1pPr>
              <a:defRPr sz="1799"/>
            </a:lvl1pPr>
            <a:lvl2pPr>
              <a:defRPr sz="1799"/>
            </a:lvl2pPr>
            <a:lvl3pPr marL="810410" indent="-267757">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3"/>
          <p:cNvSpPr>
            <a:spLocks noGrp="1"/>
          </p:cNvSpPr>
          <p:nvPr>
            <p:ph sz="half" idx="2"/>
          </p:nvPr>
        </p:nvSpPr>
        <p:spPr>
          <a:xfrm>
            <a:off x="4647304" y="2130551"/>
            <a:ext cx="4042800" cy="3995928"/>
          </a:xfrm>
        </p:spPr>
        <p:txBody>
          <a:bodyPr/>
          <a:lstStyle>
            <a:lvl1pPr>
              <a:defRPr sz="1799"/>
            </a:lvl1pPr>
            <a:lvl2pPr>
              <a:defRPr sz="1799"/>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9"/>
          <p:cNvSpPr>
            <a:spLocks noGrp="1"/>
          </p:cNvSpPr>
          <p:nvPr>
            <p:ph type="body" sz="quarter" idx="12"/>
          </p:nvPr>
        </p:nvSpPr>
        <p:spPr>
          <a:xfrm>
            <a:off x="459247" y="1427144"/>
            <a:ext cx="4042800" cy="640800"/>
          </a:xfrm>
        </p:spPr>
        <p:txBody>
          <a:bodyPr anchor="t" anchorCtr="0"/>
          <a:lstStyle>
            <a:lvl1pPr>
              <a:buNone/>
              <a:defRPr b="1"/>
            </a:lvl1pPr>
          </a:lstStyle>
          <a:p>
            <a:pPr lvl="0"/>
            <a:r>
              <a:rPr lang="en-US"/>
              <a:t>Click to edit Master text styles</a:t>
            </a:r>
          </a:p>
        </p:txBody>
      </p:sp>
      <p:sp>
        <p:nvSpPr>
          <p:cNvPr id="17" name="Text Placeholder 9"/>
          <p:cNvSpPr>
            <a:spLocks noGrp="1"/>
          </p:cNvSpPr>
          <p:nvPr>
            <p:ph type="body" sz="quarter" idx="13"/>
          </p:nvPr>
        </p:nvSpPr>
        <p:spPr>
          <a:xfrm>
            <a:off x="4647304" y="1427144"/>
            <a:ext cx="4042800" cy="640800"/>
          </a:xfrm>
        </p:spPr>
        <p:txBody>
          <a:bodyPr anchor="t" anchorCtr="0"/>
          <a:lstStyle>
            <a:lvl1pPr>
              <a:buNone/>
              <a:defRPr b="1"/>
            </a:lvl1pPr>
          </a:lstStyle>
          <a:p>
            <a:pPr lvl="0"/>
            <a:r>
              <a:rPr lang="en-US"/>
              <a:t>Click to edit Master text styles</a:t>
            </a:r>
          </a:p>
        </p:txBody>
      </p:sp>
      <p:sp>
        <p:nvSpPr>
          <p:cNvPr id="1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latin typeface="+mn-lt"/>
            </a:endParaRPr>
          </a:p>
        </p:txBody>
      </p:sp>
    </p:spTree>
    <p:extLst>
      <p:ext uri="{BB962C8B-B14F-4D97-AF65-F5344CB8AC3E}">
        <p14:creationId xmlns:p14="http://schemas.microsoft.com/office/powerpoint/2010/main" val="34555153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5" y="1025527"/>
            <a:ext cx="8229600" cy="1643063"/>
          </a:xfrm>
        </p:spPr>
        <p:txBody>
          <a:bodyPr/>
          <a:lstStyle>
            <a:lvl1pPr marL="0" indent="0" algn="l">
              <a:lnSpc>
                <a:spcPct val="85000"/>
              </a:lnSpc>
              <a:spcBef>
                <a:spcPts val="0"/>
              </a:spcBef>
              <a:buNone/>
              <a:defRPr sz="3749"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latin typeface="+mn-lt"/>
            </a:endParaRPr>
          </a:p>
        </p:txBody>
      </p:sp>
      <p:sp>
        <p:nvSpPr>
          <p:cNvPr id="6" name="Date Placeholder 5"/>
          <p:cNvSpPr>
            <a:spLocks noGrp="1"/>
          </p:cNvSpPr>
          <p:nvPr>
            <p:ph type="dt" sz="half" idx="12"/>
          </p:nvPr>
        </p:nvSpPr>
        <p:spPr/>
        <p:txBody>
          <a:bodyPr/>
          <a:lstStyle/>
          <a:p>
            <a:r>
              <a:rPr lang="en-US"/>
              <a:t>1 January 2014</a:t>
            </a:r>
            <a:endParaRPr lang="en-US" dirty="0"/>
          </a:p>
        </p:txBody>
      </p:sp>
      <p:sp>
        <p:nvSpPr>
          <p:cNvPr id="7" name="Footer Placeholder 6"/>
          <p:cNvSpPr>
            <a:spLocks noGrp="1"/>
          </p:cNvSpPr>
          <p:nvPr>
            <p:ph type="ftr" sz="quarter" idx="13"/>
          </p:nvPr>
        </p:nvSpPr>
        <p:spPr/>
        <p:txBody>
          <a:bodyPr/>
          <a:lstStyle/>
          <a:p>
            <a:r>
              <a:rPr lang="en-GB"/>
              <a:t>Presentation title</a:t>
            </a:r>
            <a:endParaRPr lang="en-GB" dirty="0"/>
          </a:p>
        </p:txBody>
      </p:sp>
    </p:spTree>
    <p:extLst>
      <p:ext uri="{BB962C8B-B14F-4D97-AF65-F5344CB8AC3E}">
        <p14:creationId xmlns:p14="http://schemas.microsoft.com/office/powerpoint/2010/main" val="37608213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6" name="Freeform 6"/>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68544" tIns="34272" rIns="68544" bIns="34272" numCol="1" anchor="t" anchorCtr="0" compatLnSpc="1">
            <a:prstTxWarp prst="textNoShape">
              <a:avLst/>
            </a:prstTxWarp>
          </a:bodyPr>
          <a:lstStyle/>
          <a:p>
            <a:endParaRPr lang="en-GB" sz="1349">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2234168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6" name="Freeform 5"/>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68544" tIns="34272" rIns="68544" bIns="34272" numCol="1" anchor="t" anchorCtr="0" compatLnSpc="1">
            <a:prstTxWarp prst="textNoShape">
              <a:avLst/>
            </a:prstTxWarp>
          </a:bodyPr>
          <a:lstStyle/>
          <a:p>
            <a:endParaRPr lang="en-GB" sz="1349">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9436915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5" name="Freeform 4"/>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68544" tIns="34272" rIns="68544" bIns="34272" numCol="1" anchor="t" anchorCtr="0" compatLnSpc="1">
            <a:prstTxWarp prst="textNoShape">
              <a:avLst/>
            </a:prstTxWarp>
          </a:bodyPr>
          <a:lstStyle/>
          <a:p>
            <a:endParaRPr lang="en-GB" sz="1349">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0901675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1 January 2014</a:t>
            </a:r>
            <a:endParaRPr lang="en-US" dirty="0"/>
          </a:p>
        </p:txBody>
      </p:sp>
      <p:sp>
        <p:nvSpPr>
          <p:cNvPr id="5" name="Footer Placeholder 4"/>
          <p:cNvSpPr>
            <a:spLocks noGrp="1"/>
          </p:cNvSpPr>
          <p:nvPr>
            <p:ph type="ftr" sz="quarter" idx="11"/>
          </p:nvPr>
        </p:nvSpPr>
        <p:spPr/>
        <p:txBody>
          <a:bodyPr/>
          <a:lstStyle/>
          <a:p>
            <a:r>
              <a:rPr lang="en-GB"/>
              <a:t>Presentation title</a:t>
            </a:r>
            <a:endParaRPr lang="en-GB" dirty="0"/>
          </a:p>
        </p:txBody>
      </p:sp>
      <p:sp>
        <p:nvSpPr>
          <p:cNvPr id="6"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Tree>
    <p:extLst>
      <p:ext uri="{BB962C8B-B14F-4D97-AF65-F5344CB8AC3E}">
        <p14:creationId xmlns:p14="http://schemas.microsoft.com/office/powerpoint/2010/main" val="209343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457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426464"/>
            <a:ext cx="40386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2"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7" name="Date Placeholder 6"/>
          <p:cNvSpPr>
            <a:spLocks noGrp="1"/>
          </p:cNvSpPr>
          <p:nvPr>
            <p:ph type="dt" sz="half" idx="10"/>
          </p:nvPr>
        </p:nvSpPr>
        <p:spPr/>
        <p:txBody>
          <a:bodyPr/>
          <a:lstStyle/>
          <a:p>
            <a:fld id="{116223AD-5E85-48BA-B323-2C5513811B78}" type="datetime1">
              <a:rPr lang="es-CO" smtClean="0"/>
              <a:t>07/02/2019</a:t>
            </a:fld>
            <a:endParaRPr lang="en-US" dirty="0"/>
          </a:p>
        </p:txBody>
      </p:sp>
      <p:sp>
        <p:nvSpPr>
          <p:cNvPr id="9" name="Footer Placeholder 8"/>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746149" rtl="0" fontAlgn="base">
              <a:lnSpc>
                <a:spcPct val="100000"/>
              </a:lnSpc>
              <a:spcBef>
                <a:spcPct val="70000"/>
              </a:spcBef>
              <a:spcAft>
                <a:spcPct val="0"/>
              </a:spcAft>
              <a:buSzPct val="100000"/>
              <a:buNone/>
              <a:defRPr lang="en-US" sz="899" kern="1200" noProof="0" dirty="0" smtClean="0">
                <a:solidFill>
                  <a:schemeClr val="bg1"/>
                </a:solidFill>
                <a:latin typeface="+mn-lt"/>
                <a:ea typeface="+mn-ea"/>
                <a:cs typeface="Arial" pitchFamily="34" charset="0"/>
              </a:defRPr>
            </a:lvl1pPr>
            <a:lvl2pPr marL="0" indent="0" algn="l" defTabSz="746149" rtl="0" fontAlgn="base">
              <a:lnSpc>
                <a:spcPct val="100000"/>
              </a:lnSpc>
              <a:spcBef>
                <a:spcPct val="0"/>
              </a:spcBef>
              <a:spcAft>
                <a:spcPct val="0"/>
              </a:spcAft>
              <a:buSzPct val="100000"/>
              <a:buNone/>
              <a:defRPr lang="en-US" sz="675" b="1" kern="1200" noProof="0" dirty="0" smtClean="0">
                <a:solidFill>
                  <a:schemeClr val="bg1"/>
                </a:solidFill>
                <a:latin typeface="+mn-lt"/>
                <a:ea typeface="+mn-ea"/>
                <a:cs typeface="Arial" pitchFamily="34" charset="0"/>
              </a:defRPr>
            </a:lvl2pPr>
            <a:lvl3pPr marL="132094" indent="-132094" algn="l" defTabSz="746149" rtl="0" fontAlgn="base">
              <a:lnSpc>
                <a:spcPct val="100000"/>
              </a:lnSpc>
              <a:spcBef>
                <a:spcPct val="0"/>
              </a:spcBef>
              <a:spcAft>
                <a:spcPct val="0"/>
              </a:spcAft>
              <a:buClr>
                <a:schemeClr val="accent2"/>
              </a:buClr>
              <a:buSzPct val="70000"/>
              <a:buFont typeface="Arial" pitchFamily="34" charset="0"/>
              <a:buChar char="►"/>
              <a:defRPr lang="en-US" sz="675" b="1" kern="1200" noProof="0" dirty="0" smtClean="0">
                <a:solidFill>
                  <a:schemeClr val="bg1"/>
                </a:solidFill>
                <a:latin typeface="+mn-lt"/>
                <a:ea typeface="+mn-ea"/>
                <a:cs typeface="Arial" pitchFamily="34" charset="0"/>
              </a:defRPr>
            </a:lvl3pPr>
            <a:lvl4pPr marL="0" indent="0" algn="l" defTabSz="746149" rtl="0" fontAlgn="base">
              <a:lnSpc>
                <a:spcPct val="100000"/>
              </a:lnSpc>
              <a:spcBef>
                <a:spcPct val="0"/>
              </a:spcBef>
              <a:spcAft>
                <a:spcPct val="0"/>
              </a:spcAft>
              <a:buSzPct val="100000"/>
              <a:buNone/>
              <a:defRPr lang="en-US" sz="600" kern="1200" noProof="0" dirty="0" smtClean="0">
                <a:solidFill>
                  <a:schemeClr val="bg1"/>
                </a:solidFill>
                <a:latin typeface="+mn-lt"/>
                <a:ea typeface="+mn-ea"/>
                <a:cs typeface="Arial" pitchFamily="34" charset="0"/>
              </a:defRPr>
            </a:lvl4pPr>
            <a:lvl5pPr marL="141614" indent="-141614" algn="l" defTabSz="746149" rtl="0" fontAlgn="base">
              <a:lnSpc>
                <a:spcPct val="100000"/>
              </a:lnSpc>
              <a:spcBef>
                <a:spcPct val="0"/>
              </a:spcBef>
              <a:spcAft>
                <a:spcPct val="0"/>
              </a:spcAft>
              <a:buClr>
                <a:schemeClr val="accent2"/>
              </a:buClr>
              <a:buSzPct val="70000"/>
              <a:buFont typeface="Arial" pitchFamily="34" charset="0"/>
              <a:buChar char="►"/>
              <a:defRPr lang="en-US" sz="6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2788123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463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Back Cover">
    <p:spTree>
      <p:nvGrpSpPr>
        <p:cNvPr id="1" name=""/>
        <p:cNvGrpSpPr/>
        <p:nvPr/>
      </p:nvGrpSpPr>
      <p:grpSpPr>
        <a:xfrm>
          <a:off x="0" y="0"/>
          <a:ext cx="0" cy="0"/>
          <a:chOff x="0" y="0"/>
          <a:chExt cx="0" cy="0"/>
        </a:xfrm>
      </p:grpSpPr>
      <p:sp>
        <p:nvSpPr>
          <p:cNvPr id="4" name="TextBox 3"/>
          <p:cNvSpPr txBox="1"/>
          <p:nvPr/>
        </p:nvSpPr>
        <p:spPr bwMode="gray">
          <a:xfrm>
            <a:off x="468315" y="620575"/>
            <a:ext cx="4105274" cy="2351250"/>
          </a:xfrm>
          <a:prstGeom prst="rect">
            <a:avLst/>
          </a:prstGeom>
          <a:noFill/>
        </p:spPr>
        <p:txBody>
          <a:bodyPr wrap="square" lIns="0" tIns="0" rIns="0" bIns="0" rtlCol="0">
            <a:noAutofit/>
          </a:bodyPr>
          <a:lstStyle/>
          <a:p>
            <a:pPr marL="0" marR="0" lvl="0" indent="0" algn="l" defTabSz="816030" rtl="0" eaLnBrk="1" fontAlgn="auto" latinLnBrk="0" hangingPunct="1">
              <a:lnSpc>
                <a:spcPct val="100000"/>
              </a:lnSpc>
              <a:spcBef>
                <a:spcPts val="0"/>
              </a:spcBef>
              <a:spcAft>
                <a:spcPts val="1049"/>
              </a:spcAft>
              <a:buClrTx/>
              <a:buSzTx/>
              <a:buFont typeface="Arial" pitchFamily="34" charset="0"/>
              <a:buNone/>
              <a:tabLst/>
              <a:defRPr/>
            </a:pPr>
            <a:r>
              <a:rPr kumimoji="0" lang="en-US" sz="1049" b="1" i="0" u="none" strike="noStrike" kern="1200" cap="none" spc="0" normalizeH="0" baseline="0" noProof="0" dirty="0">
                <a:ln>
                  <a:noFill/>
                </a:ln>
                <a:solidFill>
                  <a:schemeClr val="bg1"/>
                </a:solidFill>
                <a:effectLst/>
                <a:uLnTx/>
                <a:uFillTx/>
                <a:latin typeface="+mn-lt"/>
                <a:ea typeface="+mn-ea"/>
                <a:cs typeface="+mn-cs"/>
              </a:rPr>
              <a:t>EY</a:t>
            </a:r>
            <a:r>
              <a:rPr kumimoji="0" lang="en-GB" sz="1049" b="0" i="0" u="none" strike="noStrike" kern="1200" cap="none" spc="0" normalizeH="0" baseline="0" noProof="0" dirty="0">
                <a:ln>
                  <a:noFill/>
                </a:ln>
                <a:solidFill>
                  <a:schemeClr val="bg1"/>
                </a:solidFill>
                <a:effectLst/>
                <a:uLnTx/>
                <a:uFillTx/>
                <a:latin typeface="+mn-lt"/>
                <a:ea typeface="+mn-ea"/>
                <a:cs typeface="+mn-cs"/>
              </a:rPr>
              <a:t> | Assurance | Tax | Transactions | Advisory</a:t>
            </a:r>
          </a:p>
          <a:p>
            <a:pPr marL="0" marR="0" lvl="3" indent="0" algn="l" defTabSz="816030" rtl="0" eaLnBrk="1" fontAlgn="auto" latinLnBrk="0" hangingPunct="1">
              <a:lnSpc>
                <a:spcPct val="100000"/>
              </a:lnSpc>
              <a:spcBef>
                <a:spcPts val="0"/>
              </a:spcBef>
              <a:spcAft>
                <a:spcPts val="1049"/>
              </a:spcAft>
              <a:buClrTx/>
              <a:buSzPct val="75000"/>
              <a:buFontTx/>
              <a:buNone/>
              <a:tabLst/>
              <a:defRPr/>
            </a:pPr>
            <a:r>
              <a:rPr kumimoji="0" lang="en-GB" sz="1049" b="0" i="0" u="none" strike="noStrike" kern="1200" cap="none" spc="0" normalizeH="0" baseline="0" noProof="0" dirty="0">
                <a:ln>
                  <a:noFill/>
                </a:ln>
                <a:solidFill>
                  <a:schemeClr val="bg1"/>
                </a:solidFill>
                <a:effectLst/>
                <a:uLnTx/>
                <a:uFillTx/>
                <a:latin typeface="+mn-lt"/>
                <a:ea typeface="+mn-ea"/>
                <a:cs typeface="+mn-cs"/>
              </a:rPr>
              <a:t>Ernst &amp; Young LLP</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824" b="0" i="0" u="none" strike="noStrike" kern="1200" cap="none" spc="0" normalizeH="0" baseline="0" noProof="0" dirty="0">
                <a:ln>
                  <a:noFill/>
                </a:ln>
                <a:solidFill>
                  <a:schemeClr val="bg1"/>
                </a:solidFill>
                <a:effectLst/>
                <a:uLnTx/>
                <a:uFillTx/>
                <a:latin typeface="+mn-lt"/>
                <a:ea typeface="+mn-ea"/>
                <a:cs typeface="+mn-cs"/>
              </a:rPr>
              <a:t>© 2015 Ernst &amp; Young LLP. Published in the UK.</a:t>
            </a:r>
            <a:br>
              <a:rPr kumimoji="0" lang="en-GB" sz="824" b="0" i="0" u="none" strike="noStrike" kern="1200" cap="none" spc="0" normalizeH="0" baseline="0" noProof="0" dirty="0">
                <a:ln>
                  <a:noFill/>
                </a:ln>
                <a:solidFill>
                  <a:schemeClr val="bg1"/>
                </a:solidFill>
                <a:effectLst/>
                <a:uLnTx/>
                <a:uFillTx/>
                <a:latin typeface="+mn-lt"/>
                <a:ea typeface="+mn-ea"/>
                <a:cs typeface="+mn-cs"/>
              </a:rPr>
            </a:br>
            <a:r>
              <a:rPr kumimoji="0" lang="en-GB" sz="824" b="0" i="0" u="none" strike="noStrike" kern="1200" cap="none" spc="-9" normalizeH="0" baseline="0" noProof="0" dirty="0">
                <a:ln>
                  <a:noFill/>
                </a:ln>
                <a:solidFill>
                  <a:schemeClr val="bg1"/>
                </a:solidFill>
                <a:effectLst/>
                <a:uLnTx/>
                <a:uFillTx/>
                <a:latin typeface="+mn-lt"/>
                <a:ea typeface="+mn-ea"/>
                <a:cs typeface="+mn-cs"/>
              </a:rPr>
              <a:t>All Rights Reserved.</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749" b="0" i="0" u="none" strike="noStrike" kern="1200" cap="none" spc="-18" normalizeH="0" baseline="0" noProof="0" dirty="0">
                <a:ln>
                  <a:noFill/>
                </a:ln>
                <a:solidFill>
                  <a:schemeClr val="bg1"/>
                </a:solidFill>
                <a:effectLst/>
                <a:uLnTx/>
                <a:uFillTx/>
                <a:latin typeface="+mn-lt"/>
                <a:ea typeface="+mn-ea"/>
                <a:cs typeface="+mn-cs"/>
              </a:rPr>
              <a:t>The UK firm Ernst &amp; Young LLP is a limited liability partnership registered in England and Wales</a:t>
            </a:r>
            <a:br>
              <a:rPr kumimoji="0" lang="en-GB" sz="749" b="0" i="0" u="none" strike="noStrike" kern="1200" cap="none" spc="-18" normalizeH="0" baseline="0" noProof="0" dirty="0">
                <a:ln>
                  <a:noFill/>
                </a:ln>
                <a:solidFill>
                  <a:schemeClr val="bg1"/>
                </a:solidFill>
                <a:effectLst/>
                <a:uLnTx/>
                <a:uFillTx/>
                <a:latin typeface="+mn-lt"/>
                <a:ea typeface="+mn-ea"/>
                <a:cs typeface="+mn-cs"/>
              </a:rPr>
            </a:br>
            <a:r>
              <a:rPr kumimoji="0" lang="en-GB" sz="749" b="0" i="0" u="none" strike="noStrike" kern="1200" cap="none" spc="-18" normalizeH="0" baseline="0" noProof="0" dirty="0">
                <a:ln>
                  <a:noFill/>
                </a:ln>
                <a:solidFill>
                  <a:schemeClr val="bg1"/>
                </a:solidFill>
                <a:effectLst/>
                <a:uLnTx/>
                <a:uFillTx/>
                <a:latin typeface="+mn-lt"/>
                <a:ea typeface="+mn-ea"/>
                <a:cs typeface="+mn-cs"/>
              </a:rPr>
              <a:t>with registered number OC300001 and is a member firm of Ernst &amp; Young Global Limited.</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749" b="0" i="0" u="none" strike="noStrike" kern="1200" cap="none" spc="-18" normalizeH="0" baseline="0" noProof="0" dirty="0">
                <a:ln>
                  <a:noFill/>
                </a:ln>
                <a:solidFill>
                  <a:schemeClr val="bg1"/>
                </a:solidFill>
                <a:effectLst/>
                <a:uLnTx/>
                <a:uFillTx/>
                <a:latin typeface="+mn-lt"/>
                <a:ea typeface="+mn-ea"/>
                <a:cs typeface="+mn-cs"/>
              </a:rPr>
              <a:t>Ernst &amp; Young LLP, 1 More London Place, London, SE1 2AF.</a:t>
            </a:r>
          </a:p>
          <a:p>
            <a:pPr marL="0" marR="0" lvl="3" indent="0" algn="l" defTabSz="816030" rtl="0" eaLnBrk="1" fontAlgn="auto" latinLnBrk="0" hangingPunct="1">
              <a:lnSpc>
                <a:spcPct val="100000"/>
              </a:lnSpc>
              <a:spcBef>
                <a:spcPts val="0"/>
              </a:spcBef>
              <a:spcAft>
                <a:spcPts val="392"/>
              </a:spcAft>
              <a:buClrTx/>
              <a:buSzPct val="75000"/>
              <a:buFontTx/>
              <a:buNone/>
              <a:tabLst/>
              <a:defRPr/>
            </a:pPr>
            <a:r>
              <a:rPr kumimoji="0" lang="en-GB" sz="974" b="0" i="0" u="none" strike="noStrike" kern="1200" cap="none" spc="0" normalizeH="0" baseline="0" noProof="0" dirty="0">
                <a:ln>
                  <a:noFill/>
                </a:ln>
                <a:solidFill>
                  <a:schemeClr val="bg1"/>
                </a:solidFill>
                <a:effectLst/>
                <a:uLnTx/>
                <a:uFillTx/>
                <a:latin typeface="+mn-lt"/>
                <a:ea typeface="+mn-ea"/>
                <a:cs typeface="+mn-cs"/>
              </a:rPr>
              <a:t>ey.com</a:t>
            </a:r>
            <a:endParaRPr kumimoji="0" lang="en-GB" sz="824"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387739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4_Standard slide_no_first_level_bullets">
    <p:spTree>
      <p:nvGrpSpPr>
        <p:cNvPr id="1" name=""/>
        <p:cNvGrpSpPr/>
        <p:nvPr/>
      </p:nvGrpSpPr>
      <p:grpSpPr>
        <a:xfrm>
          <a:off x="0" y="0"/>
          <a:ext cx="0" cy="0"/>
          <a:chOff x="0" y="0"/>
          <a:chExt cx="0" cy="0"/>
        </a:xfrm>
      </p:grpSpPr>
      <p:sp>
        <p:nvSpPr>
          <p:cNvPr id="6" name="Line 11"/>
          <p:cNvSpPr>
            <a:spLocks noChangeShapeType="1"/>
          </p:cNvSpPr>
          <p:nvPr/>
        </p:nvSpPr>
        <p:spPr bwMode="auto">
          <a:xfrm>
            <a:off x="457201" y="6454902"/>
            <a:ext cx="7858556" cy="0"/>
          </a:xfrm>
          <a:prstGeom prst="line">
            <a:avLst/>
          </a:prstGeom>
          <a:noFill/>
          <a:ln w="3175">
            <a:solidFill>
              <a:srgbClr val="808080"/>
            </a:solidFill>
            <a:round/>
            <a:headEnd/>
            <a:tailEnd/>
          </a:ln>
          <a:effectLst/>
        </p:spPr>
        <p:txBody>
          <a:bodyPr wrap="none" lIns="68522" tIns="34261" rIns="68522" bIns="3426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9" name="Title 1"/>
          <p:cNvSpPr>
            <a:spLocks noGrp="1"/>
          </p:cNvSpPr>
          <p:nvPr>
            <p:ph type="title"/>
          </p:nvPr>
        </p:nvSpPr>
        <p:spPr>
          <a:xfrm>
            <a:off x="457203" y="349250"/>
            <a:ext cx="8229600" cy="685800"/>
          </a:xfrm>
          <a:prstGeom prst="rect">
            <a:avLst/>
          </a:prstGeom>
        </p:spPr>
        <p:txBody>
          <a:bodyPr lIns="0" tIns="0" rIns="0" bIns="0" anchor="t" anchorCtr="0"/>
          <a:lstStyle>
            <a:lvl1pPr marL="0" indent="0">
              <a:lnSpc>
                <a:spcPct val="100000"/>
              </a:lnSpc>
              <a:defRPr sz="1799"/>
            </a:lvl1pPr>
          </a:lstStyle>
          <a:p>
            <a:r>
              <a:rPr lang="en-US"/>
              <a:t>Click to edit Master title style</a:t>
            </a:r>
            <a:endParaRPr lang="en-GB" dirty="0"/>
          </a:p>
        </p:txBody>
      </p:sp>
      <p:sp>
        <p:nvSpPr>
          <p:cNvPr id="10" name="Content Placeholder 2"/>
          <p:cNvSpPr>
            <a:spLocks noGrp="1"/>
          </p:cNvSpPr>
          <p:nvPr>
            <p:ph idx="1"/>
          </p:nvPr>
        </p:nvSpPr>
        <p:spPr>
          <a:xfrm>
            <a:off x="457203" y="1371594"/>
            <a:ext cx="8229600" cy="4788000"/>
          </a:xfrm>
        </p:spPr>
        <p:txBody>
          <a:bodyPr/>
          <a:lstStyle>
            <a:lvl1pPr marL="0" indent="0">
              <a:buNone/>
              <a:defRPr/>
            </a:lvl1pPr>
            <a:lvl2pPr marL="266976">
              <a:defRPr/>
            </a:lvl2pPr>
            <a:lvl3pPr marL="533951">
              <a:defRPr/>
            </a:lvl3pPr>
            <a:lvl4pPr marL="800927">
              <a:defRPr/>
            </a:lvl4pPr>
            <a:lvl5pPr marL="10679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Line 10"/>
          <p:cNvSpPr>
            <a:spLocks noChangeShapeType="1"/>
          </p:cNvSpPr>
          <p:nvPr/>
        </p:nvSpPr>
        <p:spPr bwMode="auto">
          <a:xfrm>
            <a:off x="457203" y="1044000"/>
            <a:ext cx="8229600" cy="0"/>
          </a:xfrm>
          <a:prstGeom prst="line">
            <a:avLst/>
          </a:prstGeom>
          <a:noFill/>
          <a:ln w="19050">
            <a:solidFill>
              <a:schemeClr val="accent2"/>
            </a:solidFill>
            <a:round/>
            <a:headEnd/>
            <a:tailEnd/>
          </a:ln>
          <a:effectLst/>
        </p:spPr>
        <p:txBody>
          <a:bodyPr wrap="none" lIns="68522" tIns="34261" rIns="68522" bIns="3426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Tree>
    <p:extLst>
      <p:ext uri="{BB962C8B-B14F-4D97-AF65-F5344CB8AC3E}">
        <p14:creationId xmlns:p14="http://schemas.microsoft.com/office/powerpoint/2010/main" val="20288244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9_Cover">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19" t="14925" r="-1" b="9837"/>
          <a:stretch/>
        </p:blipFill>
        <p:spPr>
          <a:xfrm>
            <a:off x="-10880" y="-14514"/>
            <a:ext cx="9150120" cy="6879771"/>
          </a:xfrm>
          <a:prstGeom prst="rect">
            <a:avLst/>
          </a:prstGeom>
        </p:spPr>
      </p:pic>
    </p:spTree>
    <p:extLst>
      <p:ext uri="{BB962C8B-B14F-4D97-AF65-F5344CB8AC3E}">
        <p14:creationId xmlns:p14="http://schemas.microsoft.com/office/powerpoint/2010/main" val="18170867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Divi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575" y="261947"/>
            <a:ext cx="8213725" cy="790575"/>
          </a:xfrm>
          <a:prstGeom prst="rect">
            <a:avLst/>
          </a:prstGeom>
        </p:spPr>
        <p:txBody>
          <a:bodyPr anchor="t"/>
          <a:lstStyle>
            <a:lvl1pPr algn="l">
              <a:defRPr sz="1686" b="1" cap="none" baseline="0">
                <a:solidFill>
                  <a:schemeClr val="tx2"/>
                </a:solidFill>
              </a:defRPr>
            </a:lvl1pPr>
          </a:lstStyle>
          <a:p>
            <a:r>
              <a:rPr lang="en-US" dirty="0"/>
              <a:t>Divider title</a:t>
            </a:r>
            <a:endParaRPr lang="en-GB" dirty="0"/>
          </a:p>
        </p:txBody>
      </p:sp>
      <p:grpSp>
        <p:nvGrpSpPr>
          <p:cNvPr id="6" name="Group 5"/>
          <p:cNvGrpSpPr/>
          <p:nvPr/>
        </p:nvGrpSpPr>
        <p:grpSpPr>
          <a:xfrm>
            <a:off x="8433485" y="6447928"/>
            <a:ext cx="256433" cy="206577"/>
            <a:chOff x="11247544" y="6449368"/>
            <a:chExt cx="342000" cy="206625"/>
          </a:xfrm>
        </p:grpSpPr>
        <p:sp>
          <p:nvSpPr>
            <p:cNvPr id="7" name="Freeform 5"/>
            <p:cNvSpPr>
              <a:spLocks/>
            </p:cNvSpPr>
            <p:nvPr/>
          </p:nvSpPr>
          <p:spPr bwMode="auto">
            <a:xfrm>
              <a:off x="11247544" y="6449368"/>
              <a:ext cx="165300" cy="206625"/>
            </a:xfrm>
            <a:custGeom>
              <a:avLst/>
              <a:gdLst>
                <a:gd name="T0" fmla="*/ 87 w 232"/>
                <a:gd name="T1" fmla="*/ 175 h 290"/>
                <a:gd name="T2" fmla="*/ 192 w 232"/>
                <a:gd name="T3" fmla="*/ 175 h 290"/>
                <a:gd name="T4" fmla="*/ 192 w 232"/>
                <a:gd name="T5" fmla="*/ 114 h 290"/>
                <a:gd name="T6" fmla="*/ 87 w 232"/>
                <a:gd name="T7" fmla="*/ 114 h 290"/>
                <a:gd name="T8" fmla="*/ 87 w 232"/>
                <a:gd name="T9" fmla="*/ 67 h 290"/>
                <a:gd name="T10" fmla="*/ 203 w 232"/>
                <a:gd name="T11" fmla="*/ 67 h 290"/>
                <a:gd name="T12" fmla="*/ 164 w 232"/>
                <a:gd name="T13" fmla="*/ 0 h 290"/>
                <a:gd name="T14" fmla="*/ 0 w 232"/>
                <a:gd name="T15" fmla="*/ 0 h 290"/>
                <a:gd name="T16" fmla="*/ 0 w 232"/>
                <a:gd name="T17" fmla="*/ 290 h 290"/>
                <a:gd name="T18" fmla="*/ 232 w 232"/>
                <a:gd name="T19" fmla="*/ 290 h 290"/>
                <a:gd name="T20" fmla="*/ 232 w 232"/>
                <a:gd name="T21" fmla="*/ 223 h 290"/>
                <a:gd name="T22" fmla="*/ 87 w 232"/>
                <a:gd name="T23" fmla="*/ 223 h 290"/>
                <a:gd name="T24" fmla="*/ 87 w 232"/>
                <a:gd name="T25" fmla="*/ 1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90">
                  <a:moveTo>
                    <a:pt x="87" y="175"/>
                  </a:moveTo>
                  <a:lnTo>
                    <a:pt x="192" y="175"/>
                  </a:lnTo>
                  <a:lnTo>
                    <a:pt x="192" y="114"/>
                  </a:lnTo>
                  <a:lnTo>
                    <a:pt x="87" y="114"/>
                  </a:lnTo>
                  <a:lnTo>
                    <a:pt x="87" y="67"/>
                  </a:lnTo>
                  <a:lnTo>
                    <a:pt x="203" y="67"/>
                  </a:lnTo>
                  <a:lnTo>
                    <a:pt x="164" y="0"/>
                  </a:lnTo>
                  <a:lnTo>
                    <a:pt x="0" y="0"/>
                  </a:lnTo>
                  <a:lnTo>
                    <a:pt x="0" y="290"/>
                  </a:lnTo>
                  <a:lnTo>
                    <a:pt x="232" y="290"/>
                  </a:lnTo>
                  <a:lnTo>
                    <a:pt x="232" y="223"/>
                  </a:lnTo>
                  <a:lnTo>
                    <a:pt x="87" y="223"/>
                  </a:lnTo>
                  <a:lnTo>
                    <a:pt x="87" y="17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611193"/>
              <a:endParaRPr lang="en-GB" sz="1180" dirty="0">
                <a:solidFill>
                  <a:srgbClr val="808080"/>
                </a:solidFill>
                <a:latin typeface="EYInterstate" panose="02000503020000020004" pitchFamily="2" charset="0"/>
              </a:endParaRPr>
            </a:p>
          </p:txBody>
        </p:sp>
        <p:sp>
          <p:nvSpPr>
            <p:cNvPr id="8" name="Freeform 6"/>
            <p:cNvSpPr>
              <a:spLocks/>
            </p:cNvSpPr>
            <p:nvPr/>
          </p:nvSpPr>
          <p:spPr bwMode="auto">
            <a:xfrm>
              <a:off x="11384344" y="6449368"/>
              <a:ext cx="205200" cy="206625"/>
            </a:xfrm>
            <a:custGeom>
              <a:avLst/>
              <a:gdLst>
                <a:gd name="T0" fmla="*/ 194 w 288"/>
                <a:gd name="T1" fmla="*/ 0 h 290"/>
                <a:gd name="T2" fmla="*/ 145 w 288"/>
                <a:gd name="T3" fmla="*/ 95 h 290"/>
                <a:gd name="T4" fmla="*/ 96 w 288"/>
                <a:gd name="T5" fmla="*/ 0 h 290"/>
                <a:gd name="T6" fmla="*/ 0 w 288"/>
                <a:gd name="T7" fmla="*/ 0 h 290"/>
                <a:gd name="T8" fmla="*/ 101 w 288"/>
                <a:gd name="T9" fmla="*/ 175 h 290"/>
                <a:gd name="T10" fmla="*/ 101 w 288"/>
                <a:gd name="T11" fmla="*/ 290 h 290"/>
                <a:gd name="T12" fmla="*/ 187 w 288"/>
                <a:gd name="T13" fmla="*/ 290 h 290"/>
                <a:gd name="T14" fmla="*/ 187 w 288"/>
                <a:gd name="T15" fmla="*/ 175 h 290"/>
                <a:gd name="T16" fmla="*/ 288 w 288"/>
                <a:gd name="T17" fmla="*/ 0 h 290"/>
                <a:gd name="T18" fmla="*/ 194 w 288"/>
                <a:gd name="T19"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90">
                  <a:moveTo>
                    <a:pt x="194" y="0"/>
                  </a:moveTo>
                  <a:lnTo>
                    <a:pt x="145" y="95"/>
                  </a:lnTo>
                  <a:lnTo>
                    <a:pt x="96" y="0"/>
                  </a:lnTo>
                  <a:lnTo>
                    <a:pt x="0" y="0"/>
                  </a:lnTo>
                  <a:lnTo>
                    <a:pt x="101" y="175"/>
                  </a:lnTo>
                  <a:lnTo>
                    <a:pt x="101" y="290"/>
                  </a:lnTo>
                  <a:lnTo>
                    <a:pt x="187" y="290"/>
                  </a:lnTo>
                  <a:lnTo>
                    <a:pt x="187" y="175"/>
                  </a:lnTo>
                  <a:lnTo>
                    <a:pt x="288" y="0"/>
                  </a:lnTo>
                  <a:lnTo>
                    <a:pt x="194"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611193"/>
              <a:endParaRPr lang="en-GB" sz="1180" dirty="0">
                <a:solidFill>
                  <a:srgbClr val="808080"/>
                </a:solidFill>
                <a:latin typeface="EYInterstate" panose="02000503020000020004" pitchFamily="2" charset="0"/>
              </a:endParaRPr>
            </a:p>
          </p:txBody>
        </p:sp>
      </p:grpSp>
      <p:sp>
        <p:nvSpPr>
          <p:cNvPr id="10" name="Freeform 6"/>
          <p:cNvSpPr>
            <a:spLocks/>
          </p:cNvSpPr>
          <p:nvPr/>
        </p:nvSpPr>
        <p:spPr bwMode="gray">
          <a:xfrm>
            <a:off x="448645" y="1057283"/>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51331" tIns="25663" rIns="51331" bIns="25663" numCol="1" anchor="t" anchorCtr="0" compatLnSpc="1">
            <a:prstTxWarp prst="textNoShape">
              <a:avLst/>
            </a:prstTxWarp>
          </a:bodyPr>
          <a:lstStyle/>
          <a:p>
            <a:pPr defTabSz="611193"/>
            <a:endParaRPr lang="en-GB" sz="1180" dirty="0">
              <a:solidFill>
                <a:srgbClr val="808080"/>
              </a:solidFill>
              <a:latin typeface="EYInterstate" panose="02000503020000020004" pitchFamily="2" charset="0"/>
            </a:endParaRPr>
          </a:p>
        </p:txBody>
      </p:sp>
    </p:spTree>
    <p:extLst>
      <p:ext uri="{BB962C8B-B14F-4D97-AF65-F5344CB8AC3E}">
        <p14:creationId xmlns:p14="http://schemas.microsoft.com/office/powerpoint/2010/main" val="7139583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Cover">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977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latin typeface="Arial" panose="020B0604020202020204" pitchFamily="34" charset="0"/>
            </a:endParaRPr>
          </a:p>
        </p:txBody>
      </p:sp>
      <p:sp>
        <p:nvSpPr>
          <p:cNvPr id="8" name="Line 11"/>
          <p:cNvSpPr>
            <a:spLocks noChangeShapeType="1"/>
          </p:cNvSpPr>
          <p:nvPr/>
        </p:nvSpPr>
        <p:spPr bwMode="auto">
          <a:xfrm>
            <a:off x="457201"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latin typeface="Arial" panose="020B0604020202020204" pitchFamily="34" charset="0"/>
            </a:endParaRPr>
          </a:p>
        </p:txBody>
      </p:sp>
      <p:sp>
        <p:nvSpPr>
          <p:cNvPr id="5" name="Text Placeholder 4"/>
          <p:cNvSpPr>
            <a:spLocks noGrp="1"/>
          </p:cNvSpPr>
          <p:nvPr>
            <p:ph type="body" sz="quarter" idx="10" hasCustomPrompt="1"/>
          </p:nvPr>
        </p:nvSpPr>
        <p:spPr>
          <a:xfrm>
            <a:off x="457201" y="201168"/>
            <a:ext cx="8229600" cy="860400"/>
          </a:xfrm>
        </p:spPr>
        <p:txBody>
          <a:bodyPr/>
          <a:lstStyle>
            <a:lvl1pPr marL="0" indent="0">
              <a:lnSpc>
                <a:spcPct val="85000"/>
              </a:lnSpc>
              <a:spcBef>
                <a:spcPts val="0"/>
              </a:spcBef>
              <a:buNone/>
              <a:defRPr sz="2249" b="1" baseline="0"/>
            </a:lvl1pPr>
            <a:lvl2pPr marL="0" indent="0">
              <a:lnSpc>
                <a:spcPct val="85000"/>
              </a:lnSpc>
              <a:spcBef>
                <a:spcPts val="0"/>
              </a:spcBef>
              <a:buNone/>
              <a:defRPr sz="1799" baseline="0"/>
            </a:lvl2pPr>
            <a:lvl3pPr marL="0" indent="0">
              <a:buNone/>
              <a:defRPr/>
            </a:lvl3pPr>
            <a:lvl4pPr marL="0" indent="0">
              <a:buNone/>
              <a:defRPr/>
            </a:lvl4pPr>
            <a:lvl5pPr marL="0" indent="0">
              <a:buNone/>
              <a:defRPr/>
            </a:lvl5pPr>
          </a:lstStyle>
          <a:p>
            <a:pPr lvl="0"/>
            <a:r>
              <a:rPr lang="en-IN" dirty="0"/>
              <a:t>Click to edit Master title style</a:t>
            </a:r>
            <a:endParaRPr lang="en-US" dirty="0"/>
          </a:p>
          <a:p>
            <a:pPr lvl="1"/>
            <a:r>
              <a:rPr lang="en-US" dirty="0"/>
              <a:t>Second level</a:t>
            </a:r>
          </a:p>
        </p:txBody>
      </p:sp>
    </p:spTree>
    <p:extLst>
      <p:ext uri="{BB962C8B-B14F-4D97-AF65-F5344CB8AC3E}">
        <p14:creationId xmlns:p14="http://schemas.microsoft.com/office/powerpoint/2010/main" val="42540943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13" name="Rectangle 1"/>
          <p:cNvSpPr>
            <a:spLocks noChangeAspect="1"/>
          </p:cNvSpPr>
          <p:nvPr/>
        </p:nvSpPr>
        <p:spPr>
          <a:xfrm>
            <a:off x="2888968" y="615950"/>
            <a:ext cx="5798848"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99" dirty="0">
              <a:solidFill>
                <a:schemeClr val="tx1"/>
              </a:solidFill>
            </a:endParaRPr>
          </a:p>
        </p:txBody>
      </p:sp>
      <p:sp>
        <p:nvSpPr>
          <p:cNvPr id="8" name="Title 1"/>
          <p:cNvSpPr>
            <a:spLocks noGrp="1"/>
          </p:cNvSpPr>
          <p:nvPr>
            <p:ph type="ctrTitle"/>
          </p:nvPr>
        </p:nvSpPr>
        <p:spPr>
          <a:xfrm>
            <a:off x="3111911" y="2240280"/>
            <a:ext cx="541500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3111911" y="3218688"/>
            <a:ext cx="5415000" cy="645742"/>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2126" y="5339038"/>
            <a:ext cx="740279" cy="1156968"/>
          </a:xfrm>
          <a:prstGeom prst="rect">
            <a:avLst/>
          </a:prstGeom>
        </p:spPr>
      </p:pic>
    </p:spTree>
    <p:extLst>
      <p:ext uri="{BB962C8B-B14F-4D97-AF65-F5344CB8AC3E}">
        <p14:creationId xmlns:p14="http://schemas.microsoft.com/office/powerpoint/2010/main" val="39933784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sp>
        <p:nvSpPr>
          <p:cNvPr id="7" name="Freeform 5"/>
          <p:cNvSpPr>
            <a:spLocks noChangeAspect="1"/>
          </p:cNvSpPr>
          <p:nvPr/>
        </p:nvSpPr>
        <p:spPr bwMode="gray">
          <a:xfrm rot="10800000">
            <a:off x="3276418" y="457202"/>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68544" tIns="34272" rIns="68544" bIns="34272" numCol="1" anchor="t" anchorCtr="0" compatLnSpc="1">
            <a:prstTxWarp prst="textNoShape">
              <a:avLst/>
            </a:prstTxWarp>
          </a:bodyPr>
          <a:lstStyle/>
          <a:p>
            <a:endParaRPr lang="en-GB" sz="1349"/>
          </a:p>
        </p:txBody>
      </p:sp>
      <p:sp>
        <p:nvSpPr>
          <p:cNvPr id="11" name="Title 1"/>
          <p:cNvSpPr>
            <a:spLocks noGrp="1"/>
          </p:cNvSpPr>
          <p:nvPr>
            <p:ph type="ctrTitle"/>
          </p:nvPr>
        </p:nvSpPr>
        <p:spPr>
          <a:xfrm>
            <a:off x="3605430" y="1737360"/>
            <a:ext cx="4798101"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3" name="Subtitle 2"/>
          <p:cNvSpPr>
            <a:spLocks noGrp="1"/>
          </p:cNvSpPr>
          <p:nvPr>
            <p:ph type="subTitle" idx="1"/>
          </p:nvPr>
        </p:nvSpPr>
        <p:spPr>
          <a:xfrm>
            <a:off x="3605430" y="2724912"/>
            <a:ext cx="4798101" cy="645742"/>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2126" y="5339038"/>
            <a:ext cx="740279" cy="1156968"/>
          </a:xfrm>
          <a:prstGeom prst="rect">
            <a:avLst/>
          </a:prstGeom>
        </p:spPr>
      </p:pic>
    </p:spTree>
    <p:extLst>
      <p:ext uri="{BB962C8B-B14F-4D97-AF65-F5344CB8AC3E}">
        <p14:creationId xmlns:p14="http://schemas.microsoft.com/office/powerpoint/2010/main" val="1476034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9"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7" name="Date Placeholder 6"/>
          <p:cNvSpPr>
            <a:spLocks noGrp="1"/>
          </p:cNvSpPr>
          <p:nvPr>
            <p:ph type="dt" sz="half" idx="14"/>
          </p:nvPr>
        </p:nvSpPr>
        <p:spPr/>
        <p:txBody>
          <a:bodyPr/>
          <a:lstStyle/>
          <a:p>
            <a:fld id="{98A251EE-9273-4092-B074-94B7E2E13D95}" type="datetime1">
              <a:rPr lang="es-CO" smtClean="0"/>
              <a:t>07/02/2019</a:t>
            </a:fld>
            <a:endParaRPr lang="en-US" dirty="0"/>
          </a:p>
        </p:txBody>
      </p:sp>
      <p:sp>
        <p:nvSpPr>
          <p:cNvPr id="12" name="Footer Placeholder 11"/>
          <p:cNvSpPr>
            <a:spLocks noGrp="1"/>
          </p:cNvSpPr>
          <p:nvPr>
            <p:ph type="ftr" sz="quarter" idx="15"/>
          </p:nvPr>
        </p:nvSpPr>
        <p:spPr/>
        <p:txBody>
          <a:bodyPr/>
          <a:lstStyle/>
          <a:p>
            <a:r>
              <a:rPr lang="es-CO"/>
              <a:t>Modelos de proyección para oferta y demanda de minerales</a:t>
            </a:r>
            <a:endParaRPr lang="en-GB" dirty="0"/>
          </a:p>
        </p:txBody>
      </p:sp>
      <p:sp>
        <p:nvSpPr>
          <p:cNvPr id="13" name="Content Placeholder 2"/>
          <p:cNvSpPr>
            <a:spLocks noGrp="1"/>
          </p:cNvSpPr>
          <p:nvPr>
            <p:ph sz="half" idx="1"/>
          </p:nvPr>
        </p:nvSpPr>
        <p:spPr>
          <a:xfrm>
            <a:off x="457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3"/>
          <p:cNvSpPr>
            <a:spLocks noGrp="1"/>
          </p:cNvSpPr>
          <p:nvPr>
            <p:ph sz="half" idx="2"/>
          </p:nvPr>
        </p:nvSpPr>
        <p:spPr>
          <a:xfrm>
            <a:off x="4651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9"/>
          <p:cNvSpPr>
            <a:spLocks noGrp="1"/>
          </p:cNvSpPr>
          <p:nvPr>
            <p:ph type="body" sz="quarter" idx="12"/>
          </p:nvPr>
        </p:nvSpPr>
        <p:spPr>
          <a:xfrm>
            <a:off x="457200" y="1426464"/>
            <a:ext cx="4042800" cy="640800"/>
          </a:xfrm>
          <a:prstGeom prst="rect">
            <a:avLst/>
          </a:prstGeom>
        </p:spPr>
        <p:txBody>
          <a:bodyPr anchor="t" anchorCtr="0"/>
          <a:lstStyle>
            <a:lvl1pPr>
              <a:buNone/>
              <a:defRPr b="1">
                <a:solidFill>
                  <a:schemeClr val="bg1"/>
                </a:solidFill>
              </a:defRPr>
            </a:lvl1pPr>
          </a:lstStyle>
          <a:p>
            <a:pPr lvl="0"/>
            <a:r>
              <a:rPr lang="en-US"/>
              <a:t>Edit Master text styles</a:t>
            </a:r>
          </a:p>
        </p:txBody>
      </p:sp>
      <p:sp>
        <p:nvSpPr>
          <p:cNvPr id="16" name="Text Placeholder 9"/>
          <p:cNvSpPr>
            <a:spLocks noGrp="1"/>
          </p:cNvSpPr>
          <p:nvPr>
            <p:ph type="body" sz="quarter" idx="13"/>
          </p:nvPr>
        </p:nvSpPr>
        <p:spPr>
          <a:xfrm>
            <a:off x="4651200" y="1426464"/>
            <a:ext cx="4042800" cy="640800"/>
          </a:xfrm>
          <a:prstGeom prst="rect">
            <a:avLst/>
          </a:prstGeom>
        </p:spPr>
        <p:txBody>
          <a:bodyPr anchor="t" anchorCtr="0"/>
          <a:lstStyle>
            <a:lvl1pPr>
              <a:buNone/>
              <a:defRPr b="1">
                <a:solidFill>
                  <a:schemeClr val="bg1"/>
                </a:solidFill>
              </a:defRPr>
            </a:lvl1pPr>
          </a:lstStyle>
          <a:p>
            <a:pPr lvl="0"/>
            <a:r>
              <a:rPr lang="en-US"/>
              <a:t>Edit Master text styles</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47" y="612648"/>
            <a:ext cx="5795737" cy="357530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126" y="5339038"/>
            <a:ext cx="740279" cy="1156968"/>
          </a:xfrm>
          <a:prstGeom prst="rect">
            <a:avLst/>
          </a:prstGeom>
        </p:spPr>
      </p:pic>
      <p:sp>
        <p:nvSpPr>
          <p:cNvPr id="9" name="Title 1"/>
          <p:cNvSpPr>
            <a:spLocks noGrp="1"/>
          </p:cNvSpPr>
          <p:nvPr>
            <p:ph type="ctrTitle"/>
          </p:nvPr>
        </p:nvSpPr>
        <p:spPr>
          <a:xfrm>
            <a:off x="753988" y="2240280"/>
            <a:ext cx="5156912"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753988" y="3218688"/>
            <a:ext cx="5156912" cy="645742"/>
          </a:xfrm>
          <a:prstGeom prst="rect">
            <a:avLst/>
          </a:prstGeom>
        </p:spPr>
        <p:txBody>
          <a:bodyPr/>
          <a:lstStyle>
            <a:lvl1pPr marL="0" indent="0" algn="l">
              <a:buNone/>
              <a:defRPr sz="1499">
                <a:solidFill>
                  <a:srgbClr val="404040"/>
                </a:solidFill>
                <a:latin typeface="+mn-lt"/>
                <a:cs typeface="Arial" pitchFamily="34" charset="0"/>
              </a:defRPr>
            </a:lvl1pPr>
            <a:lvl2pPr marL="0" indent="0" algn="l">
              <a:buNone/>
              <a:defRPr sz="1199">
                <a:solidFill>
                  <a:schemeClr val="tx1">
                    <a:lumMod val="75000"/>
                    <a:lumOff val="25000"/>
                  </a:schemeClr>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38" y="5888736"/>
            <a:ext cx="2833524" cy="618750"/>
          </a:xfrm>
          <a:prstGeom prst="rect">
            <a:avLst/>
          </a:prstGeom>
        </p:spPr>
      </p:pic>
    </p:spTree>
    <p:extLst>
      <p:ext uri="{BB962C8B-B14F-4D97-AF65-F5344CB8AC3E}">
        <p14:creationId xmlns:p14="http://schemas.microsoft.com/office/powerpoint/2010/main" val="51467156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93" y="385087"/>
            <a:ext cx="4057918" cy="45720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126" y="5339038"/>
            <a:ext cx="740279" cy="11569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38" y="5888736"/>
            <a:ext cx="2833524" cy="618750"/>
          </a:xfrm>
          <a:prstGeom prst="rect">
            <a:avLst/>
          </a:prstGeom>
        </p:spPr>
      </p:pic>
      <p:sp>
        <p:nvSpPr>
          <p:cNvPr id="11" name="Title 1"/>
          <p:cNvSpPr>
            <a:spLocks noGrp="1"/>
          </p:cNvSpPr>
          <p:nvPr>
            <p:ph type="ctrTitle"/>
          </p:nvPr>
        </p:nvSpPr>
        <p:spPr>
          <a:xfrm>
            <a:off x="747133" y="1691640"/>
            <a:ext cx="3446255"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4" name="Subtitle 2"/>
          <p:cNvSpPr>
            <a:spLocks noGrp="1"/>
          </p:cNvSpPr>
          <p:nvPr>
            <p:ph type="subTitle" idx="1"/>
          </p:nvPr>
        </p:nvSpPr>
        <p:spPr>
          <a:xfrm>
            <a:off x="747133" y="2660904"/>
            <a:ext cx="3446255" cy="645742"/>
          </a:xfrm>
          <a:prstGeom prst="rect">
            <a:avLst/>
          </a:prstGeom>
        </p:spPr>
        <p:txBody>
          <a:bodyPr/>
          <a:lstStyle>
            <a:lvl1pPr marL="0" indent="0" algn="l">
              <a:buNone/>
              <a:defRPr sz="1499">
                <a:solidFill>
                  <a:srgbClr val="404040"/>
                </a:solidFill>
                <a:latin typeface="+mn-lt"/>
                <a:cs typeface="Arial" pitchFamily="34" charset="0"/>
              </a:defRPr>
            </a:lvl1pPr>
            <a:lvl2pPr marL="0" indent="0" algn="l">
              <a:buNone/>
              <a:defRPr sz="1199">
                <a:solidFill>
                  <a:schemeClr val="tx1">
                    <a:lumMod val="75000"/>
                    <a:lumOff val="25000"/>
                  </a:schemeClr>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10437801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Cover with beam (legacy)">
    <p:spTree>
      <p:nvGrpSpPr>
        <p:cNvPr id="1" name=""/>
        <p:cNvGrpSpPr/>
        <p:nvPr/>
      </p:nvGrpSpPr>
      <p:grpSpPr>
        <a:xfrm>
          <a:off x="0" y="0"/>
          <a:ext cx="0" cy="0"/>
          <a:chOff x="0" y="0"/>
          <a:chExt cx="0" cy="0"/>
        </a:xfrm>
      </p:grpSpPr>
      <p:grpSp>
        <p:nvGrpSpPr>
          <p:cNvPr id="10" name="Group 9"/>
          <p:cNvGrpSpPr/>
          <p:nvPr/>
        </p:nvGrpSpPr>
        <p:grpSpPr>
          <a:xfrm>
            <a:off x="0" y="1628777"/>
            <a:ext cx="9144000" cy="4469625"/>
            <a:chOff x="0" y="1628775"/>
            <a:chExt cx="12198350" cy="4469625"/>
          </a:xfrm>
        </p:grpSpPr>
        <p:sp>
          <p:nvSpPr>
            <p:cNvPr id="12" name="Freeform 8"/>
            <p:cNvSpPr>
              <a:spLocks/>
            </p:cNvSpPr>
            <p:nvPr/>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349">
                <a:solidFill>
                  <a:schemeClr val="bg1"/>
                </a:solidFill>
              </a:endParaRPr>
            </a:p>
          </p:txBody>
        </p:sp>
        <p:pic>
          <p:nvPicPr>
            <p:cNvPr id="14" name="Picture 2"/>
            <p:cNvPicPr>
              <a:picLocks noChangeAspect="1" noChangeArrowheads="1"/>
            </p:cNvPicPr>
            <p:nvPr/>
          </p:nvPicPr>
          <p:blipFill>
            <a:blip r:embed="rId2" cstate="print"/>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2309944" y="777600"/>
            <a:ext cx="6378716" cy="860400"/>
          </a:xfrm>
        </p:spPr>
        <p:txBody>
          <a:bodyPr/>
          <a:lstStyle>
            <a:lvl1pPr>
              <a:defRPr>
                <a:solidFill>
                  <a:schemeClr val="bg1"/>
                </a:solidFill>
              </a:defRPr>
            </a:lvl1pPr>
          </a:lstStyle>
          <a:p>
            <a:r>
              <a:rPr lang="en-US"/>
              <a:t>Click to edit Master title style</a:t>
            </a:r>
            <a:endParaRPr lang="en-GB" dirty="0"/>
          </a:p>
        </p:txBody>
      </p:sp>
      <p:sp>
        <p:nvSpPr>
          <p:cNvPr id="9" name="Subtitle 2"/>
          <p:cNvSpPr>
            <a:spLocks noGrp="1"/>
          </p:cNvSpPr>
          <p:nvPr>
            <p:ph type="subTitle" idx="1"/>
          </p:nvPr>
        </p:nvSpPr>
        <p:spPr>
          <a:xfrm>
            <a:off x="2309943" y="1731938"/>
            <a:ext cx="4664786" cy="968400"/>
          </a:xfrm>
        </p:spPr>
        <p:txBody>
          <a:bodyPr/>
          <a:lstStyle>
            <a:lvl1pPr marL="0" indent="0" algn="l">
              <a:buNone/>
              <a:defRPr sz="1499">
                <a:solidFill>
                  <a:schemeClr val="bg1"/>
                </a:solidFill>
              </a:defRPr>
            </a:lvl1pPr>
            <a:lvl2pPr marL="0" indent="0" algn="l">
              <a:buNone/>
              <a:defRPr sz="1199">
                <a:solidFill>
                  <a:schemeClr val="bg1"/>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943" y="5751576"/>
            <a:ext cx="741479" cy="749808"/>
          </a:xfrm>
          <a:prstGeom prst="rect">
            <a:avLst/>
          </a:prstGeom>
        </p:spPr>
      </p:pic>
    </p:spTree>
    <p:extLst>
      <p:ext uri="{BB962C8B-B14F-4D97-AF65-F5344CB8AC3E}">
        <p14:creationId xmlns:p14="http://schemas.microsoft.com/office/powerpoint/2010/main" val="39428586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Standard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457201" y="1425600"/>
            <a:ext cx="8229600" cy="4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p:cNvSpPr>
            <a:spLocks noGrp="1"/>
          </p:cNvSpPr>
          <p:nvPr>
            <p:ph type="dt" sz="half" idx="10"/>
          </p:nvPr>
        </p:nvSpPr>
        <p:spPr/>
        <p:txBody>
          <a:bodyPr/>
          <a:lstStyle/>
          <a:p>
            <a:fld id="{CEC828F5-D506-4C1F-B69D-4298D6555428}" type="datetimeFigureOut">
              <a:rPr lang="es-CO" smtClean="0"/>
              <a:t>07/02/2019</a:t>
            </a:fld>
            <a:endParaRPr lang="es-CO"/>
          </a:p>
        </p:txBody>
      </p:sp>
      <p:sp>
        <p:nvSpPr>
          <p:cNvPr id="9" name="Footer Placeholder 8"/>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1208570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p:cNvSpPr>
            <a:spLocks noGrp="1"/>
          </p:cNvSpPr>
          <p:nvPr>
            <p:ph type="dt" sz="half" idx="10"/>
          </p:nvPr>
        </p:nvSpPr>
        <p:spPr/>
        <p:txBody>
          <a:bodyPr/>
          <a:lstStyle/>
          <a:p>
            <a:fld id="{CEC828F5-D506-4C1F-B69D-4298D6555428}" type="datetimeFigureOut">
              <a:rPr lang="es-CO" smtClean="0"/>
              <a:t>07/02/2019</a:t>
            </a:fld>
            <a:endParaRPr lang="es-CO"/>
          </a:p>
        </p:txBody>
      </p:sp>
      <p:sp>
        <p:nvSpPr>
          <p:cNvPr id="6" name="Footer Placeholder 5"/>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38269261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buNone/>
              <a:defRPr/>
            </a:lvl1pPr>
            <a:lvl2pPr marL="267329">
              <a:defRPr/>
            </a:lvl2pPr>
            <a:lvl3pPr marL="534656">
              <a:defRPr/>
            </a:lvl3pPr>
            <a:lvl4pPr marL="801985">
              <a:defRPr/>
            </a:lvl4pPr>
            <a:lvl5pPr marL="106931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p:cNvSpPr>
            <a:spLocks noGrp="1"/>
          </p:cNvSpPr>
          <p:nvPr>
            <p:ph type="dt" sz="half" idx="10"/>
          </p:nvPr>
        </p:nvSpPr>
        <p:spPr/>
        <p:txBody>
          <a:bodyPr/>
          <a:lstStyle/>
          <a:p>
            <a:fld id="{CEC828F5-D506-4C1F-B69D-4298D6555428}" type="datetimeFigureOut">
              <a:rPr lang="es-CO" smtClean="0"/>
              <a:t>07/02/2019</a:t>
            </a:fld>
            <a:endParaRPr lang="es-CO"/>
          </a:p>
        </p:txBody>
      </p:sp>
      <p:sp>
        <p:nvSpPr>
          <p:cNvPr id="6" name="Footer Placeholder 5"/>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40575319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fld id="{CEC828F5-D506-4C1F-B69D-4298D6555428}" type="datetimeFigureOut">
              <a:rPr lang="es-CO" smtClean="0"/>
              <a:t>07/02/2019</a:t>
            </a:fld>
            <a:endParaRPr lang="es-CO"/>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s-CO"/>
          </a:p>
        </p:txBody>
      </p:sp>
    </p:spTree>
    <p:extLst>
      <p:ext uri="{BB962C8B-B14F-4D97-AF65-F5344CB8AC3E}">
        <p14:creationId xmlns:p14="http://schemas.microsoft.com/office/powerpoint/2010/main" val="6623258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3" name="Date Placeholder 2"/>
          <p:cNvSpPr>
            <a:spLocks noGrp="1"/>
          </p:cNvSpPr>
          <p:nvPr>
            <p:ph type="dt" sz="half" idx="10"/>
          </p:nvPr>
        </p:nvSpPr>
        <p:spPr/>
        <p:txBody>
          <a:bodyPr/>
          <a:lstStyle>
            <a:lvl1pPr>
              <a:defRPr>
                <a:solidFill>
                  <a:schemeClr val="bg1"/>
                </a:solidFill>
              </a:defRPr>
            </a:lvl1pPr>
          </a:lstStyle>
          <a:p>
            <a:fld id="{CEC828F5-D506-4C1F-B69D-4298D6555428}" type="datetimeFigureOut">
              <a:rPr lang="es-CO" smtClean="0"/>
              <a:t>07/02/2019</a:t>
            </a:fld>
            <a:endParaRPr lang="es-CO"/>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s-CO"/>
          </a:p>
        </p:txBody>
      </p:sp>
    </p:spTree>
    <p:extLst>
      <p:ext uri="{BB962C8B-B14F-4D97-AF65-F5344CB8AC3E}">
        <p14:creationId xmlns:p14="http://schemas.microsoft.com/office/powerpoint/2010/main" val="3263483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0" y="1425577"/>
            <a:ext cx="4038600" cy="4700589"/>
          </a:xfrm>
        </p:spPr>
        <p:txBody>
          <a:bodyPr/>
          <a:lstStyle>
            <a:lvl1pPr>
              <a:defRPr sz="1799">
                <a:solidFill>
                  <a:schemeClr val="bg1"/>
                </a:solidFill>
              </a:defRPr>
            </a:lvl1pPr>
            <a:lvl2pPr>
              <a:defRPr sz="1799">
                <a:solidFill>
                  <a:schemeClr val="bg1"/>
                </a:solidFill>
              </a:defRPr>
            </a:lvl2pPr>
            <a:lvl3pPr>
              <a:defRPr sz="1499">
                <a:solidFill>
                  <a:schemeClr val="bg1"/>
                </a:solidFill>
              </a:defRPr>
            </a:lvl3pPr>
            <a:lvl4pPr>
              <a:defRPr sz="1349">
                <a:solidFill>
                  <a:schemeClr val="bg1"/>
                </a:solidFill>
              </a:defRPr>
            </a:lvl4pPr>
            <a:lvl5pPr>
              <a:defRPr sz="1349">
                <a:solidFill>
                  <a:schemeClr val="bg1"/>
                </a:solidFill>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1" y="1425577"/>
            <a:ext cx="4038600" cy="4700589"/>
          </a:xfrm>
        </p:spPr>
        <p:txBody>
          <a:bodyPr/>
          <a:lstStyle>
            <a:lvl1pPr marL="267329" indent="-267329" algn="l" defTabSz="685457" rtl="0" eaLnBrk="1" latinLnBrk="0" hangingPunct="1">
              <a:spcBef>
                <a:spcPct val="20000"/>
              </a:spcBef>
              <a:buClr>
                <a:schemeClr val="accent2"/>
              </a:buClr>
              <a:buSzPct val="70000"/>
              <a:buFont typeface="Arial" pitchFamily="34" charset="0"/>
              <a:buChar char="►"/>
              <a:defRPr lang="en-US" sz="1799" kern="1200" dirty="0" smtClean="0">
                <a:solidFill>
                  <a:schemeClr val="bg1"/>
                </a:solidFill>
                <a:latin typeface="+mn-lt"/>
                <a:ea typeface="+mn-ea"/>
                <a:cs typeface="+mn-cs"/>
              </a:defRPr>
            </a:lvl1pPr>
            <a:lvl2pPr marL="534656" indent="-267329" algn="l" defTabSz="685457" rtl="0" eaLnBrk="1" latinLnBrk="0" hangingPunct="1">
              <a:spcBef>
                <a:spcPct val="20000"/>
              </a:spcBef>
              <a:buClr>
                <a:schemeClr val="accent2"/>
              </a:buClr>
              <a:buSzPct val="70000"/>
              <a:buFont typeface="Arial" pitchFamily="34" charset="0"/>
              <a:buChar char="►"/>
              <a:defRPr lang="en-US" sz="1799" kern="1200" dirty="0" smtClean="0">
                <a:solidFill>
                  <a:schemeClr val="bg1"/>
                </a:solidFill>
                <a:latin typeface="+mn-lt"/>
                <a:ea typeface="+mn-ea"/>
                <a:cs typeface="+mn-cs"/>
              </a:defRPr>
            </a:lvl2pPr>
            <a:lvl3pPr marL="801985" indent="-267329" algn="l" defTabSz="685457" rtl="0" eaLnBrk="1" latinLnBrk="0" hangingPunct="1">
              <a:spcBef>
                <a:spcPct val="20000"/>
              </a:spcBef>
              <a:buClr>
                <a:schemeClr val="accent2"/>
              </a:buClr>
              <a:buSzPct val="70000"/>
              <a:buFont typeface="Arial" pitchFamily="34" charset="0"/>
              <a:buChar char="►"/>
              <a:defRPr lang="en-US" sz="1499" kern="1200" dirty="0" smtClean="0">
                <a:solidFill>
                  <a:schemeClr val="bg1"/>
                </a:solidFill>
                <a:latin typeface="+mn-lt"/>
                <a:ea typeface="+mn-ea"/>
                <a:cs typeface="+mn-cs"/>
              </a:defRPr>
            </a:lvl3pPr>
            <a:lvl4pPr marL="1069313" indent="-267329" algn="l" defTabSz="685457" rtl="0" eaLnBrk="1" latinLnBrk="0" hangingPunct="1">
              <a:spcBef>
                <a:spcPct val="20000"/>
              </a:spcBef>
              <a:buClr>
                <a:schemeClr val="accent2"/>
              </a:buClr>
              <a:buSzPct val="70000"/>
              <a:buFont typeface="Arial" pitchFamily="34" charset="0"/>
              <a:buChar char="►"/>
              <a:defRPr lang="en-US" sz="1349" kern="1200" dirty="0" smtClean="0">
                <a:solidFill>
                  <a:schemeClr val="bg1"/>
                </a:solidFill>
                <a:latin typeface="+mn-lt"/>
                <a:ea typeface="+mn-ea"/>
                <a:cs typeface="+mn-cs"/>
              </a:defRPr>
            </a:lvl4pPr>
            <a:lvl5pPr marL="1336641" indent="-267329" algn="l" defTabSz="685457" rtl="0" eaLnBrk="1" latinLnBrk="0" hangingPunct="1">
              <a:spcBef>
                <a:spcPct val="20000"/>
              </a:spcBef>
              <a:buClr>
                <a:schemeClr val="accent2"/>
              </a:buClr>
              <a:buSzPct val="70000"/>
              <a:buFont typeface="Arial" pitchFamily="34" charset="0"/>
              <a:buChar char="►"/>
              <a:defRPr lang="en-GB" sz="1349" kern="1200" dirty="0">
                <a:solidFill>
                  <a:schemeClr val="bg1"/>
                </a:solidFill>
                <a:latin typeface="+mn-lt"/>
                <a:ea typeface="+mn-ea"/>
                <a:cs typeface="+mn-cs"/>
              </a:defRPr>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2"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p:cNvSpPr>
            <a:spLocks noGrp="1"/>
          </p:cNvSpPr>
          <p:nvPr>
            <p:ph type="dt" sz="half" idx="10"/>
          </p:nvPr>
        </p:nvSpPr>
        <p:spPr/>
        <p:txBody>
          <a:bodyPr/>
          <a:lstStyle>
            <a:lvl1pPr>
              <a:defRPr>
                <a:solidFill>
                  <a:schemeClr val="bg1"/>
                </a:solidFill>
              </a:defRPr>
            </a:lvl1pPr>
          </a:lstStyle>
          <a:p>
            <a:fld id="{CEC828F5-D506-4C1F-B69D-4298D6555428}" type="datetimeFigureOut">
              <a:rPr lang="es-CO" smtClean="0"/>
              <a:t>07/02/2019</a:t>
            </a:fld>
            <a:endParaRPr lang="es-CO"/>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es-CO"/>
          </a:p>
        </p:txBody>
      </p:sp>
    </p:spTree>
    <p:extLst>
      <p:ext uri="{BB962C8B-B14F-4D97-AF65-F5344CB8AC3E}">
        <p14:creationId xmlns:p14="http://schemas.microsoft.com/office/powerpoint/2010/main" val="13123958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459247" y="2130551"/>
            <a:ext cx="4042800" cy="3995928"/>
          </a:xfrm>
        </p:spPr>
        <p:txBody>
          <a:bodyPr/>
          <a:lstStyle>
            <a:lvl1pPr>
              <a:defRPr sz="1799"/>
            </a:lvl1pPr>
            <a:lvl2pPr>
              <a:defRPr sz="1799"/>
            </a:lvl2pPr>
            <a:lvl3pPr marL="810410" indent="-267757">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7304" y="2130551"/>
            <a:ext cx="4042800" cy="3995928"/>
          </a:xfrm>
        </p:spPr>
        <p:txBody>
          <a:bodyPr/>
          <a:lstStyle>
            <a:lvl1pPr>
              <a:defRPr sz="1799"/>
            </a:lvl1pPr>
            <a:lvl2pPr>
              <a:defRPr sz="1799"/>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0" name="Text Placeholder 9"/>
          <p:cNvSpPr>
            <a:spLocks noGrp="1"/>
          </p:cNvSpPr>
          <p:nvPr>
            <p:ph type="body" sz="quarter" idx="12"/>
          </p:nvPr>
        </p:nvSpPr>
        <p:spPr>
          <a:xfrm>
            <a:off x="459247" y="1427144"/>
            <a:ext cx="4042800" cy="640800"/>
          </a:xfrm>
        </p:spPr>
        <p:txBody>
          <a:bodyPr anchor="t"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4647304" y="1427144"/>
            <a:ext cx="4042800" cy="640800"/>
          </a:xfrm>
        </p:spPr>
        <p:txBody>
          <a:bodyPr anchor="t" anchorCtr="0"/>
          <a:lstStyle>
            <a:lvl1pPr>
              <a:buNone/>
              <a:defRPr b="1"/>
            </a:lvl1pPr>
          </a:lstStyle>
          <a:p>
            <a:pPr lvl="0"/>
            <a:r>
              <a:rPr lang="en-US"/>
              <a:t>Click to edit Master text styles</a:t>
            </a:r>
          </a:p>
        </p:txBody>
      </p:sp>
      <p:sp>
        <p:nvSpPr>
          <p:cNvPr id="9"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5" name="Date Placeholder 4"/>
          <p:cNvSpPr>
            <a:spLocks noGrp="1"/>
          </p:cNvSpPr>
          <p:nvPr>
            <p:ph type="dt" sz="half" idx="14"/>
          </p:nvPr>
        </p:nvSpPr>
        <p:spPr/>
        <p:txBody>
          <a:bodyPr/>
          <a:lstStyle/>
          <a:p>
            <a:fld id="{CEC828F5-D506-4C1F-B69D-4298D6555428}" type="datetimeFigureOut">
              <a:rPr lang="es-CO" smtClean="0"/>
              <a:t>07/02/2019</a:t>
            </a:fld>
            <a:endParaRPr lang="es-CO"/>
          </a:p>
        </p:txBody>
      </p:sp>
      <p:sp>
        <p:nvSpPr>
          <p:cNvPr id="7" name="Footer Placeholder 6"/>
          <p:cNvSpPr>
            <a:spLocks noGrp="1"/>
          </p:cNvSpPr>
          <p:nvPr>
            <p:ph type="ftr" sz="quarter" idx="15"/>
          </p:nvPr>
        </p:nvSpPr>
        <p:spPr/>
        <p:txBody>
          <a:bodyPr/>
          <a:lstStyle/>
          <a:p>
            <a:endParaRPr lang="es-CO"/>
          </a:p>
        </p:txBody>
      </p:sp>
    </p:spTree>
    <p:extLst>
      <p:ext uri="{BB962C8B-B14F-4D97-AF65-F5344CB8AC3E}">
        <p14:creationId xmlns:p14="http://schemas.microsoft.com/office/powerpoint/2010/main" val="2417881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
        <p:nvSpPr>
          <p:cNvPr id="5"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Date Placeholder 5"/>
          <p:cNvSpPr>
            <a:spLocks noGrp="1"/>
          </p:cNvSpPr>
          <p:nvPr>
            <p:ph type="dt" sz="half" idx="12"/>
          </p:nvPr>
        </p:nvSpPr>
        <p:spPr/>
        <p:txBody>
          <a:bodyPr/>
          <a:lstStyle/>
          <a:p>
            <a:fld id="{F937C204-43D6-41A7-AE0F-11060EC15EFF}" type="datetime1">
              <a:rPr lang="es-CO" smtClean="0"/>
              <a:t>07/02/2019</a:t>
            </a:fld>
            <a:endParaRPr lang="en-US" dirty="0"/>
          </a:p>
        </p:txBody>
      </p:sp>
      <p:sp>
        <p:nvSpPr>
          <p:cNvPr id="7" name="Footer Placeholder 6"/>
          <p:cNvSpPr>
            <a:spLocks noGrp="1"/>
          </p:cNvSpPr>
          <p:nvPr>
            <p:ph type="ftr" sz="quarter" idx="13"/>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5" y="1025527"/>
            <a:ext cx="8229600" cy="1643063"/>
          </a:xfrm>
        </p:spPr>
        <p:txBody>
          <a:bodyPr/>
          <a:lstStyle>
            <a:lvl1pPr marL="0" indent="0" algn="l">
              <a:lnSpc>
                <a:spcPct val="85000"/>
              </a:lnSpc>
              <a:spcBef>
                <a:spcPts val="0"/>
              </a:spcBef>
              <a:buNone/>
              <a:defRPr sz="3749"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2" name="Date Placeholder 1"/>
          <p:cNvSpPr>
            <a:spLocks noGrp="1"/>
          </p:cNvSpPr>
          <p:nvPr>
            <p:ph type="dt" sz="half" idx="12"/>
          </p:nvPr>
        </p:nvSpPr>
        <p:spPr/>
        <p:txBody>
          <a:bodyPr/>
          <a:lstStyle>
            <a:lvl1pPr>
              <a:defRPr>
                <a:solidFill>
                  <a:schemeClr val="bg1"/>
                </a:solidFill>
              </a:defRPr>
            </a:lvl1pPr>
          </a:lstStyle>
          <a:p>
            <a:fld id="{CEC828F5-D506-4C1F-B69D-4298D6555428}" type="datetimeFigureOut">
              <a:rPr lang="es-CO" smtClean="0"/>
              <a:t>07/02/2019</a:t>
            </a:fld>
            <a:endParaRPr lang="es-CO"/>
          </a:p>
        </p:txBody>
      </p:sp>
      <p:sp>
        <p:nvSpPr>
          <p:cNvPr id="4" name="Footer Placeholder 3"/>
          <p:cNvSpPr>
            <a:spLocks noGrp="1"/>
          </p:cNvSpPr>
          <p:nvPr>
            <p:ph type="ftr" sz="quarter" idx="13"/>
          </p:nvPr>
        </p:nvSpPr>
        <p:spPr/>
        <p:txBody>
          <a:bodyPr/>
          <a:lstStyle>
            <a:lvl1pPr>
              <a:defRPr>
                <a:solidFill>
                  <a:schemeClr val="bg1"/>
                </a:solidFill>
              </a:defRPr>
            </a:lvl1pPr>
          </a:lstStyle>
          <a:p>
            <a:endParaRPr lang="es-CO"/>
          </a:p>
        </p:txBody>
      </p:sp>
    </p:spTree>
    <p:extLst>
      <p:ext uri="{BB962C8B-B14F-4D97-AF65-F5344CB8AC3E}">
        <p14:creationId xmlns:p14="http://schemas.microsoft.com/office/powerpoint/2010/main" val="225532602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4102" name="Freeform 6"/>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2"/>
          </a:solidFill>
          <a:ln w="9525">
            <a:noFill/>
            <a:round/>
            <a:headEnd/>
            <a:tailEnd/>
          </a:ln>
        </p:spPr>
        <p:txBody>
          <a:bodyPr vert="horz" wrap="square" lIns="68544" tIns="34272" rIns="68544" bIns="34272" numCol="1" anchor="t" anchorCtr="0" compatLnSpc="1">
            <a:prstTxWarp prst="textNoShape">
              <a:avLst/>
            </a:prstTxWarp>
          </a:bodyPr>
          <a:lstStyle/>
          <a:p>
            <a:endParaRPr lang="en-GB" sz="1349">
              <a:solidFill>
                <a:schemeClr val="bg1"/>
              </a:solidFill>
            </a:endParaRPr>
          </a:p>
        </p:txBody>
      </p:sp>
      <p:sp>
        <p:nvSpPr>
          <p:cNvPr id="2" name="Date Placeholder 1"/>
          <p:cNvSpPr>
            <a:spLocks noGrp="1"/>
          </p:cNvSpPr>
          <p:nvPr>
            <p:ph type="dt" sz="half" idx="10"/>
          </p:nvPr>
        </p:nvSpPr>
        <p:spPr/>
        <p:txBody>
          <a:bodyPr/>
          <a:lstStyle/>
          <a:p>
            <a:fld id="{CEC828F5-D506-4C1F-B69D-4298D6555428}" type="datetimeFigureOut">
              <a:rPr lang="es-CO" smtClean="0"/>
              <a:t>07/02/2019</a:t>
            </a:fld>
            <a:endParaRPr lang="es-CO"/>
          </a:p>
        </p:txBody>
      </p:sp>
      <p:sp>
        <p:nvSpPr>
          <p:cNvPr id="3" name="Footer Placeholder 2"/>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10234288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solidFill>
            <a:schemeClr val="accent1"/>
          </a:solidFill>
          <a:ln w="9525">
            <a:noFill/>
            <a:round/>
            <a:headEnd/>
            <a:tailEnd/>
          </a:ln>
        </p:spPr>
        <p:txBody>
          <a:bodyPr vert="horz" wrap="square" lIns="68544" tIns="34272" rIns="68544" bIns="34272" numCol="1" anchor="t" anchorCtr="0" compatLnSpc="1">
            <a:prstTxWarp prst="textNoShape">
              <a:avLst/>
            </a:prstTxWarp>
          </a:bodyPr>
          <a:lstStyle/>
          <a:p>
            <a:endParaRPr lang="en-GB" sz="1349">
              <a:solidFill>
                <a:schemeClr val="bg1"/>
              </a:solidFill>
            </a:endParaRPr>
          </a:p>
        </p:txBody>
      </p:sp>
      <p:sp>
        <p:nvSpPr>
          <p:cNvPr id="2" name="Date Placeholder 1"/>
          <p:cNvSpPr>
            <a:spLocks noGrp="1"/>
          </p:cNvSpPr>
          <p:nvPr>
            <p:ph type="dt" sz="half" idx="10"/>
          </p:nvPr>
        </p:nvSpPr>
        <p:spPr/>
        <p:txBody>
          <a:bodyPr/>
          <a:lstStyle/>
          <a:p>
            <a:fld id="{CEC828F5-D506-4C1F-B69D-4298D6555428}" type="datetimeFigureOut">
              <a:rPr lang="es-CO" smtClean="0"/>
              <a:t>07/02/2019</a:t>
            </a:fld>
            <a:endParaRPr lang="es-CO"/>
          </a:p>
        </p:txBody>
      </p:sp>
      <p:sp>
        <p:nvSpPr>
          <p:cNvPr id="3" name="Footer Placeholder 2"/>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35633406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1"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7" name="Freeform 6"/>
          <p:cNvSpPr>
            <a:spLocks/>
          </p:cNvSpPr>
          <p:nvPr/>
        </p:nvSpPr>
        <p:spPr bwMode="gray">
          <a:xfrm>
            <a:off x="448633" y="1057275"/>
            <a:ext cx="8240786" cy="5195888"/>
          </a:xfrm>
          <a:custGeom>
            <a:avLst/>
            <a:gdLst/>
            <a:ahLst/>
            <a:cxnLst>
              <a:cxn ang="0">
                <a:pos x="0" y="0"/>
              </a:cxn>
              <a:cxn ang="0">
                <a:pos x="6925" y="0"/>
              </a:cxn>
              <a:cxn ang="0">
                <a:pos x="6925" y="2053"/>
              </a:cxn>
              <a:cxn ang="0">
                <a:pos x="0" y="3273"/>
              </a:cxn>
              <a:cxn ang="0">
                <a:pos x="0" y="0"/>
              </a:cxn>
            </a:cxnLst>
            <a:rect l="0" t="0" r="r" b="b"/>
            <a:pathLst>
              <a:path w="6925" h="3273">
                <a:moveTo>
                  <a:pt x="0" y="0"/>
                </a:moveTo>
                <a:lnTo>
                  <a:pt x="6925" y="0"/>
                </a:lnTo>
                <a:lnTo>
                  <a:pt x="6925" y="2053"/>
                </a:lnTo>
                <a:lnTo>
                  <a:pt x="0" y="3273"/>
                </a:lnTo>
                <a:lnTo>
                  <a:pt x="0" y="0"/>
                </a:lnTo>
                <a:close/>
              </a:path>
            </a:pathLst>
          </a:custGeom>
          <a:blipFill dpi="0" rotWithShape="1">
            <a:blip r:embed="rId2" cstate="print"/>
            <a:srcRect/>
            <a:tile tx="0" ty="0" sx="100000" sy="100000" flip="none" algn="tl"/>
          </a:blipFill>
          <a:ln w="9525">
            <a:noFill/>
            <a:round/>
            <a:headEnd/>
            <a:tailEnd/>
          </a:ln>
        </p:spPr>
        <p:txBody>
          <a:bodyPr vert="horz" wrap="square" lIns="68544" tIns="34272" rIns="68544" bIns="34272" numCol="1" anchor="t" anchorCtr="0" compatLnSpc="1">
            <a:prstTxWarp prst="textNoShape">
              <a:avLst/>
            </a:prstTxWarp>
          </a:bodyPr>
          <a:lstStyle/>
          <a:p>
            <a:endParaRPr lang="en-GB" sz="1349"/>
          </a:p>
        </p:txBody>
      </p:sp>
      <p:sp>
        <p:nvSpPr>
          <p:cNvPr id="2" name="Date Placeholder 1"/>
          <p:cNvSpPr>
            <a:spLocks noGrp="1"/>
          </p:cNvSpPr>
          <p:nvPr>
            <p:ph type="dt" sz="half" idx="10"/>
          </p:nvPr>
        </p:nvSpPr>
        <p:spPr/>
        <p:txBody>
          <a:bodyPr/>
          <a:lstStyle/>
          <a:p>
            <a:fld id="{CEC828F5-D506-4C1F-B69D-4298D6555428}" type="datetimeFigureOut">
              <a:rPr lang="es-CO" smtClean="0"/>
              <a:t>07/02/2019</a:t>
            </a:fld>
            <a:endParaRPr lang="es-CO"/>
          </a:p>
        </p:txBody>
      </p:sp>
      <p:sp>
        <p:nvSpPr>
          <p:cNvPr id="3" name="Footer Placeholder 2"/>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3348605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5352"/>
            <a:ext cx="8229600" cy="0"/>
          </a:xfrm>
          <a:prstGeom prst="line">
            <a:avLst/>
          </a:prstGeom>
          <a:noFill/>
          <a:ln w="3175">
            <a:solidFill>
              <a:srgbClr val="808080"/>
            </a:solidFill>
            <a:round/>
            <a:headEnd/>
            <a:tailEnd/>
          </a:ln>
          <a:effectLst/>
        </p:spPr>
        <p:txBody>
          <a:bodyPr wrap="none" anchor="ctr"/>
          <a:lstStyle/>
          <a:p>
            <a:endParaRPr lang="en-US" sz="1349" noProof="0" dirty="0">
              <a:solidFill>
                <a:schemeClr val="bg1"/>
              </a:solidFill>
            </a:endParaRPr>
          </a:p>
        </p:txBody>
      </p:sp>
      <p:sp>
        <p:nvSpPr>
          <p:cNvPr id="2" name="Date Placeholder 1"/>
          <p:cNvSpPr>
            <a:spLocks noGrp="1"/>
          </p:cNvSpPr>
          <p:nvPr>
            <p:ph type="dt" sz="half" idx="10"/>
          </p:nvPr>
        </p:nvSpPr>
        <p:spPr/>
        <p:txBody>
          <a:bodyPr/>
          <a:lstStyle/>
          <a:p>
            <a:fld id="{CEC828F5-D506-4C1F-B69D-4298D6555428}" type="datetimeFigureOut">
              <a:rPr lang="es-CO" smtClean="0"/>
              <a:t>07/02/2019</a:t>
            </a:fld>
            <a:endParaRPr lang="es-CO"/>
          </a:p>
        </p:txBody>
      </p:sp>
      <p:sp>
        <p:nvSpPr>
          <p:cNvPr id="3" name="Footer Placeholder 2"/>
          <p:cNvSpPr>
            <a:spLocks noGrp="1"/>
          </p:cNvSpPr>
          <p:nvPr>
            <p:ph type="ftr" sz="quarter" idx="11"/>
          </p:nvPr>
        </p:nvSpPr>
        <p:spPr/>
        <p:txBody>
          <a:bodyPr/>
          <a:lstStyle/>
          <a:p>
            <a:endParaRPr lang="es-CO"/>
          </a:p>
        </p:txBody>
      </p:sp>
    </p:spTree>
    <p:extLst>
      <p:ext uri="{BB962C8B-B14F-4D97-AF65-F5344CB8AC3E}">
        <p14:creationId xmlns:p14="http://schemas.microsoft.com/office/powerpoint/2010/main" val="21478519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746149" rtl="0" fontAlgn="base">
              <a:lnSpc>
                <a:spcPct val="100000"/>
              </a:lnSpc>
              <a:spcBef>
                <a:spcPct val="70000"/>
              </a:spcBef>
              <a:spcAft>
                <a:spcPct val="0"/>
              </a:spcAft>
              <a:buSzPct val="100000"/>
              <a:buNone/>
              <a:defRPr lang="en-US" sz="899" kern="1200" noProof="0" dirty="0" smtClean="0">
                <a:solidFill>
                  <a:schemeClr val="bg1"/>
                </a:solidFill>
                <a:latin typeface="Arial" pitchFamily="34" charset="0"/>
                <a:ea typeface="+mn-ea"/>
                <a:cs typeface="Arial" pitchFamily="34" charset="0"/>
              </a:defRPr>
            </a:lvl1pPr>
            <a:lvl2pPr marL="0" indent="0" algn="l" defTabSz="746149" rtl="0" fontAlgn="base">
              <a:lnSpc>
                <a:spcPct val="100000"/>
              </a:lnSpc>
              <a:spcBef>
                <a:spcPct val="0"/>
              </a:spcBef>
              <a:spcAft>
                <a:spcPct val="0"/>
              </a:spcAft>
              <a:buSzPct val="100000"/>
              <a:buNone/>
              <a:defRPr lang="en-US" sz="675" b="1" kern="1200" noProof="0" dirty="0" smtClean="0">
                <a:solidFill>
                  <a:schemeClr val="bg1"/>
                </a:solidFill>
                <a:latin typeface="Arial" pitchFamily="34" charset="0"/>
                <a:ea typeface="+mn-ea"/>
                <a:cs typeface="Arial" pitchFamily="34" charset="0"/>
              </a:defRPr>
            </a:lvl2pPr>
            <a:lvl3pPr marL="132094" indent="-132094" algn="l" defTabSz="746149" rtl="0" fontAlgn="base">
              <a:lnSpc>
                <a:spcPct val="100000"/>
              </a:lnSpc>
              <a:spcBef>
                <a:spcPct val="0"/>
              </a:spcBef>
              <a:spcAft>
                <a:spcPct val="0"/>
              </a:spcAft>
              <a:buClr>
                <a:schemeClr val="accent2"/>
              </a:buClr>
              <a:buSzPct val="70000"/>
              <a:buFont typeface="Arial" pitchFamily="34" charset="0"/>
              <a:buChar char="►"/>
              <a:defRPr lang="en-US" sz="675" b="1" kern="1200" noProof="0" dirty="0" smtClean="0">
                <a:solidFill>
                  <a:schemeClr val="bg1"/>
                </a:solidFill>
                <a:latin typeface="Arial" pitchFamily="34" charset="0"/>
                <a:ea typeface="+mn-ea"/>
                <a:cs typeface="Arial" pitchFamily="34" charset="0"/>
              </a:defRPr>
            </a:lvl3pPr>
            <a:lvl4pPr marL="0" indent="0" algn="l" defTabSz="746149" rtl="0" fontAlgn="base">
              <a:lnSpc>
                <a:spcPct val="100000"/>
              </a:lnSpc>
              <a:spcBef>
                <a:spcPct val="0"/>
              </a:spcBef>
              <a:spcAft>
                <a:spcPct val="0"/>
              </a:spcAft>
              <a:buSzPct val="100000"/>
              <a:buNone/>
              <a:defRPr lang="en-US" sz="600" kern="1200" noProof="0" dirty="0" smtClean="0">
                <a:solidFill>
                  <a:schemeClr val="bg1"/>
                </a:solidFill>
                <a:latin typeface="Arial" pitchFamily="34" charset="0"/>
                <a:ea typeface="+mn-ea"/>
                <a:cs typeface="Arial" pitchFamily="34" charset="0"/>
              </a:defRPr>
            </a:lvl4pPr>
            <a:lvl5pPr marL="141614" indent="-141614" algn="l" defTabSz="746149" rtl="0" fontAlgn="base">
              <a:lnSpc>
                <a:spcPct val="100000"/>
              </a:lnSpc>
              <a:spcBef>
                <a:spcPct val="0"/>
              </a:spcBef>
              <a:spcAft>
                <a:spcPct val="0"/>
              </a:spcAft>
              <a:buClr>
                <a:schemeClr val="accent2"/>
              </a:buClr>
              <a:buSzPct val="70000"/>
              <a:buFont typeface="Arial" pitchFamily="34" charset="0"/>
              <a:buChar char="►"/>
              <a:defRPr lang="en-US" sz="6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512702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4205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Back Cover">
    <p:spTree>
      <p:nvGrpSpPr>
        <p:cNvPr id="1" name=""/>
        <p:cNvGrpSpPr/>
        <p:nvPr/>
      </p:nvGrpSpPr>
      <p:grpSpPr>
        <a:xfrm>
          <a:off x="0" y="0"/>
          <a:ext cx="0" cy="0"/>
          <a:chOff x="0" y="0"/>
          <a:chExt cx="0" cy="0"/>
        </a:xfrm>
      </p:grpSpPr>
      <p:sp>
        <p:nvSpPr>
          <p:cNvPr id="4" name="TextBox 3"/>
          <p:cNvSpPr txBox="1"/>
          <p:nvPr/>
        </p:nvSpPr>
        <p:spPr bwMode="gray">
          <a:xfrm>
            <a:off x="468315" y="620575"/>
            <a:ext cx="4105274" cy="2351250"/>
          </a:xfrm>
          <a:prstGeom prst="rect">
            <a:avLst/>
          </a:prstGeom>
          <a:noFill/>
        </p:spPr>
        <p:txBody>
          <a:bodyPr wrap="square" lIns="0" tIns="0" rIns="0" bIns="0" rtlCol="0">
            <a:noAutofit/>
          </a:bodyPr>
          <a:lstStyle/>
          <a:p>
            <a:pPr marL="0" marR="0" lvl="0" indent="0" algn="l" defTabSz="816030" rtl="0" eaLnBrk="1" fontAlgn="auto" latinLnBrk="0" hangingPunct="1">
              <a:lnSpc>
                <a:spcPct val="100000"/>
              </a:lnSpc>
              <a:spcBef>
                <a:spcPts val="0"/>
              </a:spcBef>
              <a:spcAft>
                <a:spcPts val="1049"/>
              </a:spcAft>
              <a:buClrTx/>
              <a:buSzTx/>
              <a:buFont typeface="Arial" pitchFamily="34" charset="0"/>
              <a:buNone/>
              <a:tabLst/>
              <a:defRPr/>
            </a:pPr>
            <a:r>
              <a:rPr kumimoji="0" lang="en-US" sz="1049" b="1" i="0" u="none" strike="noStrike" kern="1200" cap="none" spc="0" normalizeH="0" baseline="0" noProof="0" dirty="0">
                <a:ln>
                  <a:noFill/>
                </a:ln>
                <a:solidFill>
                  <a:schemeClr val="bg1"/>
                </a:solidFill>
                <a:effectLst/>
                <a:uLnTx/>
                <a:uFillTx/>
                <a:latin typeface="+mn-lt"/>
                <a:ea typeface="+mn-ea"/>
                <a:cs typeface="+mn-cs"/>
              </a:rPr>
              <a:t>EY</a:t>
            </a:r>
            <a:r>
              <a:rPr kumimoji="0" lang="en-GB" sz="1049" b="0" i="0" u="none" strike="noStrike" kern="1200" cap="none" spc="0" normalizeH="0" baseline="0" noProof="0" dirty="0">
                <a:ln>
                  <a:noFill/>
                </a:ln>
                <a:solidFill>
                  <a:schemeClr val="bg1"/>
                </a:solidFill>
                <a:effectLst/>
                <a:uLnTx/>
                <a:uFillTx/>
                <a:latin typeface="+mn-lt"/>
                <a:ea typeface="+mn-ea"/>
                <a:cs typeface="+mn-cs"/>
              </a:rPr>
              <a:t> | Assurance | Tax | Transactions | Advisory</a:t>
            </a:r>
          </a:p>
          <a:p>
            <a:pPr marL="0" marR="0" lvl="3" indent="0" algn="l" defTabSz="816030" rtl="0" eaLnBrk="1" fontAlgn="auto" latinLnBrk="0" hangingPunct="1">
              <a:lnSpc>
                <a:spcPct val="100000"/>
              </a:lnSpc>
              <a:spcBef>
                <a:spcPts val="0"/>
              </a:spcBef>
              <a:spcAft>
                <a:spcPts val="1049"/>
              </a:spcAft>
              <a:buClrTx/>
              <a:buSzPct val="75000"/>
              <a:buFontTx/>
              <a:buNone/>
              <a:tabLst/>
              <a:defRPr/>
            </a:pPr>
            <a:r>
              <a:rPr kumimoji="0" lang="en-GB" sz="1049" b="0" i="0" u="none" strike="noStrike" kern="1200" cap="none" spc="0" normalizeH="0" baseline="0" noProof="0" dirty="0">
                <a:ln>
                  <a:noFill/>
                </a:ln>
                <a:solidFill>
                  <a:schemeClr val="bg1"/>
                </a:solidFill>
                <a:effectLst/>
                <a:uLnTx/>
                <a:uFillTx/>
                <a:latin typeface="+mn-lt"/>
                <a:ea typeface="+mn-ea"/>
                <a:cs typeface="+mn-cs"/>
              </a:rPr>
              <a:t>Ernst &amp; Young LLP</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824" b="0" i="0" u="none" strike="noStrike" kern="1200" cap="none" spc="0" normalizeH="0" baseline="0" noProof="0" dirty="0">
                <a:ln>
                  <a:noFill/>
                </a:ln>
                <a:solidFill>
                  <a:schemeClr val="bg1"/>
                </a:solidFill>
                <a:effectLst/>
                <a:uLnTx/>
                <a:uFillTx/>
                <a:latin typeface="+mn-lt"/>
                <a:ea typeface="+mn-ea"/>
                <a:cs typeface="+mn-cs"/>
              </a:rPr>
              <a:t>© 2015 Ernst &amp; Young LLP. Published in the UK.</a:t>
            </a:r>
            <a:br>
              <a:rPr kumimoji="0" lang="en-GB" sz="824" b="0" i="0" u="none" strike="noStrike" kern="1200" cap="none" spc="0" normalizeH="0" baseline="0" noProof="0" dirty="0">
                <a:ln>
                  <a:noFill/>
                </a:ln>
                <a:solidFill>
                  <a:schemeClr val="bg1"/>
                </a:solidFill>
                <a:effectLst/>
                <a:uLnTx/>
                <a:uFillTx/>
                <a:latin typeface="+mn-lt"/>
                <a:ea typeface="+mn-ea"/>
                <a:cs typeface="+mn-cs"/>
              </a:rPr>
            </a:br>
            <a:r>
              <a:rPr kumimoji="0" lang="en-GB" sz="824" b="0" i="0" u="none" strike="noStrike" kern="1200" cap="none" spc="-9" normalizeH="0" baseline="0" noProof="0" dirty="0">
                <a:ln>
                  <a:noFill/>
                </a:ln>
                <a:solidFill>
                  <a:schemeClr val="bg1"/>
                </a:solidFill>
                <a:effectLst/>
                <a:uLnTx/>
                <a:uFillTx/>
                <a:latin typeface="+mn-lt"/>
                <a:ea typeface="+mn-ea"/>
                <a:cs typeface="+mn-cs"/>
              </a:rPr>
              <a:t>All Rights Reserved.</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749" b="0" i="0" u="none" strike="noStrike" kern="1200" cap="none" spc="-18" normalizeH="0" baseline="0" noProof="0" dirty="0">
                <a:ln>
                  <a:noFill/>
                </a:ln>
                <a:solidFill>
                  <a:schemeClr val="bg1"/>
                </a:solidFill>
                <a:effectLst/>
                <a:uLnTx/>
                <a:uFillTx/>
                <a:latin typeface="+mn-lt"/>
                <a:ea typeface="+mn-ea"/>
                <a:cs typeface="+mn-cs"/>
              </a:rPr>
              <a:t>The UK firm Ernst &amp; Young LLP is a limited liability partnership registered in England and Wales</a:t>
            </a:r>
            <a:br>
              <a:rPr kumimoji="0" lang="en-GB" sz="749" b="0" i="0" u="none" strike="noStrike" kern="1200" cap="none" spc="-18" normalizeH="0" baseline="0" noProof="0" dirty="0">
                <a:ln>
                  <a:noFill/>
                </a:ln>
                <a:solidFill>
                  <a:schemeClr val="bg1"/>
                </a:solidFill>
                <a:effectLst/>
                <a:uLnTx/>
                <a:uFillTx/>
                <a:latin typeface="+mn-lt"/>
                <a:ea typeface="+mn-ea"/>
                <a:cs typeface="+mn-cs"/>
              </a:rPr>
            </a:br>
            <a:r>
              <a:rPr kumimoji="0" lang="en-GB" sz="749" b="0" i="0" u="none" strike="noStrike" kern="1200" cap="none" spc="-18" normalizeH="0" baseline="0" noProof="0" dirty="0">
                <a:ln>
                  <a:noFill/>
                </a:ln>
                <a:solidFill>
                  <a:schemeClr val="bg1"/>
                </a:solidFill>
                <a:effectLst/>
                <a:uLnTx/>
                <a:uFillTx/>
                <a:latin typeface="+mn-lt"/>
                <a:ea typeface="+mn-ea"/>
                <a:cs typeface="+mn-cs"/>
              </a:rPr>
              <a:t>with registered number OC300001 and is a member firm of Ernst &amp; Young Global Limited.</a:t>
            </a:r>
          </a:p>
          <a:p>
            <a:pPr marL="0" marR="0" lvl="3" indent="0" algn="l" defTabSz="816030" rtl="0" eaLnBrk="1" fontAlgn="auto" latinLnBrk="0" hangingPunct="1">
              <a:lnSpc>
                <a:spcPct val="100000"/>
              </a:lnSpc>
              <a:spcBef>
                <a:spcPts val="0"/>
              </a:spcBef>
              <a:spcAft>
                <a:spcPts val="600"/>
              </a:spcAft>
              <a:buClrTx/>
              <a:buSzPct val="75000"/>
              <a:buFontTx/>
              <a:buNone/>
              <a:tabLst/>
              <a:defRPr/>
            </a:pPr>
            <a:r>
              <a:rPr kumimoji="0" lang="en-GB" sz="749" b="0" i="0" u="none" strike="noStrike" kern="1200" cap="none" spc="-18" normalizeH="0" baseline="0" noProof="0" dirty="0">
                <a:ln>
                  <a:noFill/>
                </a:ln>
                <a:solidFill>
                  <a:schemeClr val="bg1"/>
                </a:solidFill>
                <a:effectLst/>
                <a:uLnTx/>
                <a:uFillTx/>
                <a:latin typeface="+mn-lt"/>
                <a:ea typeface="+mn-ea"/>
                <a:cs typeface="+mn-cs"/>
              </a:rPr>
              <a:t>Ernst &amp; Young LLP, 1 More London Place, London, SE1 2AF.</a:t>
            </a:r>
          </a:p>
          <a:p>
            <a:pPr marL="0" marR="0" lvl="3" indent="0" algn="l" defTabSz="816030" rtl="0" eaLnBrk="1" fontAlgn="auto" latinLnBrk="0" hangingPunct="1">
              <a:lnSpc>
                <a:spcPct val="100000"/>
              </a:lnSpc>
              <a:spcBef>
                <a:spcPts val="0"/>
              </a:spcBef>
              <a:spcAft>
                <a:spcPts val="392"/>
              </a:spcAft>
              <a:buClrTx/>
              <a:buSzPct val="75000"/>
              <a:buFontTx/>
              <a:buNone/>
              <a:tabLst/>
              <a:defRPr/>
            </a:pPr>
            <a:r>
              <a:rPr kumimoji="0" lang="en-GB" sz="974" b="0" i="0" u="none" strike="noStrike" kern="1200" cap="none" spc="0" normalizeH="0" baseline="0" noProof="0" dirty="0">
                <a:ln>
                  <a:noFill/>
                </a:ln>
                <a:solidFill>
                  <a:schemeClr val="bg1"/>
                </a:solidFill>
                <a:effectLst/>
                <a:uLnTx/>
                <a:uFillTx/>
                <a:latin typeface="+mn-lt"/>
                <a:ea typeface="+mn-ea"/>
                <a:cs typeface="+mn-cs"/>
              </a:rPr>
              <a:t>ey.com</a:t>
            </a:r>
            <a:endParaRPr kumimoji="0" lang="en-GB" sz="824"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383455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s-CO"/>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CO"/>
          </a:p>
        </p:txBody>
      </p:sp>
      <p:sp>
        <p:nvSpPr>
          <p:cNvPr id="4" name="Date Placeholder 3"/>
          <p:cNvSpPr>
            <a:spLocks noGrp="1"/>
          </p:cNvSpPr>
          <p:nvPr>
            <p:ph type="dt" sz="half" idx="10"/>
          </p:nvPr>
        </p:nvSpPr>
        <p:spPr/>
        <p:txBody>
          <a:bodyPr/>
          <a:lstStyle/>
          <a:p>
            <a:fld id="{CEC828F5-D506-4C1F-B69D-4298D6555428}" type="datetimeFigureOut">
              <a:rPr lang="es-CO" smtClean="0"/>
              <a:t>07/02/2019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B753F80-72FC-4BF7-B2A7-4359B65D0200}" type="slidenum">
              <a:rPr lang="es-CO" smtClean="0"/>
              <a:t>‹#›</a:t>
            </a:fld>
            <a:endParaRPr lang="es-CO"/>
          </a:p>
        </p:txBody>
      </p:sp>
    </p:spTree>
    <p:extLst>
      <p:ext uri="{BB962C8B-B14F-4D97-AF65-F5344CB8AC3E}">
        <p14:creationId xmlns:p14="http://schemas.microsoft.com/office/powerpoint/2010/main" val="37969994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cSld name="5_Cover">
    <p:spTree>
      <p:nvGrpSpPr>
        <p:cNvPr id="1" name=""/>
        <p:cNvGrpSpPr/>
        <p:nvPr/>
      </p:nvGrpSpPr>
      <p:grpSpPr>
        <a:xfrm>
          <a:off x="0" y="0"/>
          <a:ext cx="0" cy="0"/>
          <a:chOff x="0" y="0"/>
          <a:chExt cx="0" cy="0"/>
        </a:xfrm>
      </p:grpSpPr>
      <p:sp>
        <p:nvSpPr>
          <p:cNvPr id="8" name="Title 1"/>
          <p:cNvSpPr>
            <a:spLocks noGrp="1"/>
          </p:cNvSpPr>
          <p:nvPr>
            <p:ph type="ctrTitle"/>
          </p:nvPr>
        </p:nvSpPr>
        <p:spPr>
          <a:xfrm>
            <a:off x="3111911" y="2240280"/>
            <a:ext cx="541500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3111911" y="3218688"/>
            <a:ext cx="5415000" cy="645742"/>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53033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5" name="Date Placeholder 4"/>
          <p:cNvSpPr>
            <a:spLocks noGrp="1"/>
          </p:cNvSpPr>
          <p:nvPr>
            <p:ph type="dt" sz="half" idx="10"/>
          </p:nvPr>
        </p:nvSpPr>
        <p:spPr/>
        <p:txBody>
          <a:bodyPr/>
          <a:lstStyle/>
          <a:p>
            <a:fld id="{CFDF73DB-9DB5-4294-B29C-2E80F1665043}"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Cover">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3807" y="-149087"/>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42423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87019"/>
            <a:ext cx="9144000" cy="7812157"/>
          </a:xfrm>
          <a:prstGeom prst="rect">
            <a:avLst/>
          </a:prstGeom>
        </p:spPr>
      </p:pic>
      <p:grpSp>
        <p:nvGrpSpPr>
          <p:cNvPr id="7" name="Group 5"/>
          <p:cNvGrpSpPr>
            <a:grpSpLocks/>
          </p:cNvGrpSpPr>
          <p:nvPr/>
        </p:nvGrpSpPr>
        <p:grpSpPr bwMode="auto">
          <a:xfrm>
            <a:off x="4574382" y="4179221"/>
            <a:ext cx="4581758" cy="1070846"/>
            <a:chOff x="2057400" y="4038600"/>
            <a:chExt cx="7086600" cy="1295400"/>
          </a:xfrm>
          <a:solidFill>
            <a:srgbClr val="FFE600"/>
          </a:solidFill>
        </p:grpSpPr>
        <p:sp>
          <p:nvSpPr>
            <p:cNvPr id="8" name="AutoShape 4"/>
            <p:cNvSpPr>
              <a:spLocks noChangeArrowheads="1"/>
            </p:cNvSpPr>
            <p:nvPr/>
          </p:nvSpPr>
          <p:spPr bwMode="auto">
            <a:xfrm rot="-5400000">
              <a:off x="7810500" y="4000500"/>
              <a:ext cx="1295400" cy="1371600"/>
            </a:xfrm>
            <a:prstGeom prst="rtTriangle">
              <a:avLst/>
            </a:prstGeom>
            <a:grpFill/>
            <a:ln w="9525" algn="ctr">
              <a:noFill/>
              <a:miter lim="800000"/>
              <a:headEnd/>
              <a:tailEnd/>
            </a:ln>
          </p:spPr>
          <p:txBody>
            <a:bodyPr wrap="none" lIns="0" tIns="0" rIns="0" bIns="0" anchor="ctr"/>
            <a:lstStyle/>
            <a:p>
              <a:pPr defTabSz="514076">
                <a:defRPr/>
              </a:pPr>
              <a:endParaRPr lang="pt-BR" sz="1012" kern="0" dirty="0">
                <a:solidFill>
                  <a:srgbClr val="000000"/>
                </a:solidFill>
              </a:endParaRPr>
            </a:p>
          </p:txBody>
        </p:sp>
        <p:sp>
          <p:nvSpPr>
            <p:cNvPr id="9" name="AutoShape 3"/>
            <p:cNvSpPr>
              <a:spLocks noChangeArrowheads="1"/>
            </p:cNvSpPr>
            <p:nvPr/>
          </p:nvSpPr>
          <p:spPr bwMode="auto">
            <a:xfrm>
              <a:off x="2057400" y="4038600"/>
              <a:ext cx="7086600" cy="1295400"/>
            </a:xfrm>
            <a:prstGeom prst="parallelogram">
              <a:avLst>
                <a:gd name="adj" fmla="val 50983"/>
              </a:avLst>
            </a:prstGeom>
            <a:grpFill/>
            <a:ln w="9525" algn="ctr">
              <a:noFill/>
              <a:miter lim="800000"/>
              <a:headEnd/>
              <a:tailEnd/>
            </a:ln>
          </p:spPr>
          <p:txBody>
            <a:bodyPr wrap="none" lIns="0" tIns="0" rIns="0" bIns="0" anchor="ctr"/>
            <a:lstStyle/>
            <a:p>
              <a:pPr defTabSz="514076">
                <a:defRPr/>
              </a:pPr>
              <a:endParaRPr lang="es-CO" sz="1799" b="1" kern="0" cap="small" dirty="0">
                <a:solidFill>
                  <a:srgbClr val="000000">
                    <a:lumMod val="95000"/>
                    <a:lumOff val="5000"/>
                  </a:srgbClr>
                </a:solidFill>
              </a:endParaRPr>
            </a:p>
          </p:txBody>
        </p:sp>
      </p:grpSp>
    </p:spTree>
    <p:extLst>
      <p:ext uri="{BB962C8B-B14F-4D97-AF65-F5344CB8AC3E}">
        <p14:creationId xmlns:p14="http://schemas.microsoft.com/office/powerpoint/2010/main" val="3772111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6" name="Rectangle 1"/>
          <p:cNvSpPr>
            <a:spLocks noChangeAspect="1"/>
          </p:cNvSpPr>
          <p:nvPr/>
        </p:nvSpPr>
        <p:spPr>
          <a:xfrm>
            <a:off x="1932782" y="777244"/>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900" dirty="0">
              <a:solidFill>
                <a:schemeClr val="tx1"/>
              </a:solidFill>
            </a:endParaRPr>
          </a:p>
        </p:txBody>
      </p:sp>
      <p:sp>
        <p:nvSpPr>
          <p:cNvPr id="17"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8" name="Subtitle 2"/>
          <p:cNvSpPr>
            <a:spLocks noGrp="1"/>
          </p:cNvSpPr>
          <p:nvPr>
            <p:ph type="subTitle" idx="1"/>
          </p:nvPr>
        </p:nvSpPr>
        <p:spPr>
          <a:xfrm>
            <a:off x="2212848" y="3220754"/>
            <a:ext cx="6217920" cy="645742"/>
          </a:xfrm>
        </p:spPr>
        <p:txBody>
          <a:bodyPr/>
          <a:lstStyle>
            <a:lvl1pPr marL="0" indent="0" algn="l">
              <a:buNone/>
              <a:defRPr sz="1500">
                <a:solidFill>
                  <a:srgbClr val="404040"/>
                </a:solidFill>
                <a:latin typeface="+mn-lt"/>
                <a:cs typeface="Arial" pitchFamily="34" charset="0"/>
              </a:defRPr>
            </a:lvl1pPr>
            <a:lvl2pPr marL="0" indent="0" algn="l">
              <a:buNone/>
              <a:defRPr sz="1200">
                <a:solidFill>
                  <a:srgbClr val="404040"/>
                </a:solidFill>
              </a:defRPr>
            </a:lvl2pPr>
            <a:lvl3pPr marL="0" indent="0" algn="l">
              <a:buNone/>
              <a:defRPr sz="1200">
                <a:solidFill>
                  <a:srgbClr val="404040"/>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6689361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3" name="Freeform 5"/>
          <p:cNvSpPr>
            <a:spLocks noChangeAspect="1"/>
          </p:cNvSpPr>
          <p:nvPr/>
        </p:nvSpPr>
        <p:spPr bwMode="gray">
          <a:xfrm rot="10800000">
            <a:off x="3277045" y="457204"/>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4" name="Title 1"/>
          <p:cNvSpPr>
            <a:spLocks noGrp="1"/>
          </p:cNvSpPr>
          <p:nvPr>
            <p:ph type="ctrTitle"/>
          </p:nvPr>
        </p:nvSpPr>
        <p:spPr>
          <a:xfrm>
            <a:off x="3557109" y="1677507"/>
            <a:ext cx="4901184"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5" name="Subtitle 2"/>
          <p:cNvSpPr>
            <a:spLocks noGrp="1"/>
          </p:cNvSpPr>
          <p:nvPr>
            <p:ph type="subTitle" idx="1"/>
          </p:nvPr>
        </p:nvSpPr>
        <p:spPr>
          <a:xfrm>
            <a:off x="3557109" y="2685128"/>
            <a:ext cx="4901184" cy="645742"/>
          </a:xfrm>
        </p:spPr>
        <p:txBody>
          <a:bodyPr/>
          <a:lstStyle>
            <a:lvl1pPr marL="0" indent="0" algn="l">
              <a:buNone/>
              <a:defRPr sz="1500">
                <a:solidFill>
                  <a:srgbClr val="404040"/>
                </a:solidFill>
                <a:latin typeface="+mn-lt"/>
                <a:cs typeface="Arial" pitchFamily="34" charset="0"/>
              </a:defRPr>
            </a:lvl1pPr>
            <a:lvl2pPr marL="0" indent="0" algn="l">
              <a:buNone/>
              <a:defRPr sz="1200">
                <a:solidFill>
                  <a:srgbClr val="404040"/>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9319642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2" y="779467"/>
            <a:ext cx="6753225" cy="340042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Subtitle 2"/>
          <p:cNvSpPr>
            <a:spLocks noGrp="1"/>
          </p:cNvSpPr>
          <p:nvPr>
            <p:ph type="subTitle" idx="1"/>
          </p:nvPr>
        </p:nvSpPr>
        <p:spPr>
          <a:xfrm>
            <a:off x="886968" y="3258529"/>
            <a:ext cx="5943432" cy="645742"/>
          </a:xfrm>
          <a:prstGeom prst="rect">
            <a:avLst/>
          </a:prstGeom>
        </p:spPr>
        <p:txBody>
          <a:bodyPr/>
          <a:lstStyle>
            <a:lvl1pPr marL="0" indent="0" algn="l">
              <a:buNone/>
              <a:defRPr sz="1500">
                <a:solidFill>
                  <a:srgbClr val="404040"/>
                </a:solidFill>
                <a:latin typeface="+mn-lt"/>
                <a:cs typeface="Arial" pitchFamily="34" charset="0"/>
              </a:defRPr>
            </a:lvl1pPr>
            <a:lvl2pPr marL="0" indent="0" algn="l">
              <a:buNone/>
              <a:defRPr sz="1200">
                <a:solidFill>
                  <a:srgbClr val="404040"/>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sp>
        <p:nvSpPr>
          <p:cNvPr id="8" name="Title 1"/>
          <p:cNvSpPr>
            <a:spLocks noGrp="1"/>
          </p:cNvSpPr>
          <p:nvPr>
            <p:ph type="ctrTitle"/>
          </p:nvPr>
        </p:nvSpPr>
        <p:spPr>
          <a:xfrm>
            <a:off x="886968" y="2288083"/>
            <a:ext cx="5943432"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293337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2" y="457200"/>
            <a:ext cx="5413375" cy="4572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Title 1"/>
          <p:cNvSpPr>
            <a:spLocks noGrp="1"/>
          </p:cNvSpPr>
          <p:nvPr>
            <p:ph type="ctrTitle"/>
          </p:nvPr>
        </p:nvSpPr>
        <p:spPr>
          <a:xfrm>
            <a:off x="886968" y="1799130"/>
            <a:ext cx="4643060"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8" name="Subtitle 2"/>
          <p:cNvSpPr>
            <a:spLocks noGrp="1"/>
          </p:cNvSpPr>
          <p:nvPr>
            <p:ph type="subTitle" idx="1"/>
          </p:nvPr>
        </p:nvSpPr>
        <p:spPr>
          <a:xfrm>
            <a:off x="886968" y="2769576"/>
            <a:ext cx="4643060" cy="645742"/>
          </a:xfrm>
          <a:prstGeom prst="rect">
            <a:avLst/>
          </a:prstGeom>
        </p:spPr>
        <p:txBody>
          <a:bodyPr/>
          <a:lstStyle>
            <a:lvl1pPr marL="0" indent="0" algn="l">
              <a:buNone/>
              <a:defRPr sz="1500">
                <a:solidFill>
                  <a:srgbClr val="404040"/>
                </a:solidFill>
                <a:latin typeface="+mn-lt"/>
                <a:cs typeface="Arial" pitchFamily="34" charset="0"/>
              </a:defRPr>
            </a:lvl1pPr>
            <a:lvl2pPr marL="0" indent="0" algn="l">
              <a:buNone/>
              <a:defRPr sz="1200">
                <a:solidFill>
                  <a:srgbClr val="404040"/>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4401075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cSld name="Cover with beam (legacy)">
    <p:spTree>
      <p:nvGrpSpPr>
        <p:cNvPr id="1" name=""/>
        <p:cNvGrpSpPr/>
        <p:nvPr/>
      </p:nvGrpSpPr>
      <p:grpSpPr>
        <a:xfrm>
          <a:off x="0" y="0"/>
          <a:ext cx="0" cy="0"/>
          <a:chOff x="0" y="0"/>
          <a:chExt cx="0" cy="0"/>
        </a:xfrm>
      </p:grpSpPr>
      <p:grpSp>
        <p:nvGrpSpPr>
          <p:cNvPr id="12" name="Group 11"/>
          <p:cNvGrpSpPr/>
          <p:nvPr/>
        </p:nvGrpSpPr>
        <p:grpSpPr>
          <a:xfrm>
            <a:off x="-6532" y="2405084"/>
            <a:ext cx="9150532" cy="3349170"/>
            <a:chOff x="-6532" y="2405084"/>
            <a:chExt cx="9150532" cy="3349170"/>
          </a:xfrm>
        </p:grpSpPr>
        <p:sp>
          <p:nvSpPr>
            <p:cNvPr id="1032" name="Freeform 8"/>
            <p:cNvSpPr>
              <a:spLocks/>
            </p:cNvSpPr>
            <p:nvPr/>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350">
                <a:solidFill>
                  <a:schemeClr val="bg1"/>
                </a:solidFill>
                <a:latin typeface="+mn-lt"/>
                <a:cs typeface="Arial" pitchFamily="34" charset="0"/>
              </a:endParaRPr>
            </a:p>
          </p:txBody>
        </p:sp>
        <p:pic>
          <p:nvPicPr>
            <p:cNvPr id="8" name="Picture 3"/>
            <p:cNvPicPr>
              <a:picLocks noChangeAspect="1" noChangeArrowheads="1"/>
            </p:cNvPicPr>
            <p:nvPr/>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267713"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3" y="1753200"/>
            <a:ext cx="5524328" cy="968400"/>
          </a:xfrm>
        </p:spPr>
        <p:txBody>
          <a:bodyPr/>
          <a:lstStyle>
            <a:lvl1pPr marL="0" indent="0" algn="l">
              <a:buNone/>
              <a:defRPr sz="1500">
                <a:solidFill>
                  <a:schemeClr val="bg1"/>
                </a:solidFill>
                <a:latin typeface="+mn-lt"/>
                <a:cs typeface="Arial" pitchFamily="34" charset="0"/>
              </a:defRPr>
            </a:lvl1pPr>
            <a:lvl2pPr marL="0" indent="0" algn="l">
              <a:buNone/>
              <a:defRPr sz="1200">
                <a:solidFill>
                  <a:schemeClr val="bg1"/>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p:nvPicPr>
        <p:blipFill>
          <a:blip r:embed="rId3" cstate="print"/>
          <a:stretch>
            <a:fillRect/>
          </a:stretch>
        </p:blipFill>
        <p:spPr>
          <a:xfrm>
            <a:off x="2267714" y="5754254"/>
            <a:ext cx="989153" cy="749808"/>
          </a:xfrm>
          <a:prstGeom prst="rect">
            <a:avLst/>
          </a:prstGeom>
        </p:spPr>
      </p:pic>
    </p:spTree>
    <p:extLst>
      <p:ext uri="{BB962C8B-B14F-4D97-AF65-F5344CB8AC3E}">
        <p14:creationId xmlns:p14="http://schemas.microsoft.com/office/powerpoint/2010/main" val="192213792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604"/>
            <a:ext cx="8229600" cy="469897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Tree>
    <p:extLst>
      <p:ext uri="{BB962C8B-B14F-4D97-AF65-F5344CB8AC3E}">
        <p14:creationId xmlns:p14="http://schemas.microsoft.com/office/powerpoint/2010/main" val="8707471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602"/>
            <a:ext cx="82296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5" name="Footer Placeholder 4"/>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1703334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602"/>
            <a:ext cx="8229600" cy="4698977"/>
          </a:xfrm>
          <a:prstGeom prst="rect">
            <a:avLst/>
          </a:prstGeom>
        </p:spPr>
        <p:txBody>
          <a:bodyPr/>
          <a:lstStyle>
            <a:lvl1pPr marL="0" indent="0">
              <a:buNone/>
              <a:defRPr>
                <a:solidFill>
                  <a:schemeClr val="bg1"/>
                </a:solidFill>
                <a:latin typeface="+mn-lt"/>
                <a:cs typeface="Arial" pitchFamily="34" charset="0"/>
              </a:defRPr>
            </a:lvl1pPr>
            <a:lvl2pPr marL="267462">
              <a:defRPr>
                <a:solidFill>
                  <a:schemeClr val="bg1"/>
                </a:solidFill>
                <a:latin typeface="+mn-lt"/>
                <a:cs typeface="Arial" pitchFamily="34" charset="0"/>
              </a:defRPr>
            </a:lvl2pPr>
            <a:lvl3pPr marL="534924">
              <a:defRPr>
                <a:solidFill>
                  <a:schemeClr val="bg1"/>
                </a:solidFill>
                <a:latin typeface="+mn-lt"/>
                <a:cs typeface="Arial" pitchFamily="34" charset="0"/>
              </a:defRPr>
            </a:lvl3pPr>
            <a:lvl4pPr marL="802386">
              <a:defRPr>
                <a:solidFill>
                  <a:schemeClr val="bg1"/>
                </a:solidFill>
                <a:latin typeface="+mn-lt"/>
                <a:cs typeface="Arial" pitchFamily="34" charset="0"/>
              </a:defRPr>
            </a:lvl4pPr>
            <a:lvl5pPr marL="1069848">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5" name="Footer Placeholder 4"/>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538028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5" name="Date Placeholder 4"/>
          <p:cNvSpPr>
            <a:spLocks noGrp="1"/>
          </p:cNvSpPr>
          <p:nvPr>
            <p:ph type="dt" sz="half" idx="10"/>
          </p:nvPr>
        </p:nvSpPr>
        <p:spPr/>
        <p:txBody>
          <a:bodyPr/>
          <a:lstStyle/>
          <a:p>
            <a:fld id="{80B4C374-976F-4EB2-99E9-BB3B68CDC3C3}"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5913835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287059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1426465"/>
            <a:ext cx="4038600" cy="4691061"/>
          </a:xfrm>
          <a:prstGeom prst="rect">
            <a:avLst/>
          </a:prstGeom>
        </p:spPr>
        <p:txBody>
          <a:bodyPr/>
          <a:lstStyle>
            <a:lvl1pPr>
              <a:defRPr sz="18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426465"/>
            <a:ext cx="4038600" cy="4691061"/>
          </a:xfrm>
          <a:prstGeom prst="rect">
            <a:avLst/>
          </a:prstGeom>
        </p:spPr>
        <p:txBody>
          <a:bodyPr/>
          <a:lstStyle>
            <a:lvl1pPr>
              <a:defRPr sz="18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12"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7" name="Date Placeholder 6"/>
          <p:cNvSpPr>
            <a:spLocks noGrp="1"/>
          </p:cNvSpPr>
          <p:nvPr>
            <p:ph type="dt" sz="half" idx="10"/>
          </p:nvPr>
        </p:nvSpPr>
        <p:spPr/>
        <p:txBody>
          <a:bodyPr/>
          <a:lstStyle/>
          <a:p>
            <a:r>
              <a:rPr lang="en-US"/>
              <a:t>1 January 2014</a:t>
            </a:r>
            <a:endParaRPr lang="en-US" dirty="0"/>
          </a:p>
        </p:txBody>
      </p:sp>
      <p:sp>
        <p:nvSpPr>
          <p:cNvPr id="9" name="Footer Placeholder 8"/>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38945676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2121117"/>
            <a:ext cx="4042800" cy="3994963"/>
          </a:xfrm>
          <a:prstGeom prst="rect">
            <a:avLst/>
          </a:prstGeom>
        </p:spPr>
        <p:txBody>
          <a:bodyPr/>
          <a:lstStyle>
            <a:lvl1pPr>
              <a:defRPr sz="18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51200" y="2121117"/>
            <a:ext cx="4042800" cy="3994963"/>
          </a:xfrm>
          <a:prstGeom prst="rect">
            <a:avLst/>
          </a:prstGeom>
        </p:spPr>
        <p:txBody>
          <a:bodyPr/>
          <a:lstStyle>
            <a:lvl1pPr>
              <a:defRPr sz="18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10" name="Text Placeholder 9"/>
          <p:cNvSpPr>
            <a:spLocks noGrp="1"/>
          </p:cNvSpPr>
          <p:nvPr>
            <p:ph type="body" sz="quarter" idx="12"/>
          </p:nvPr>
        </p:nvSpPr>
        <p:spPr>
          <a:xfrm>
            <a:off x="457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5" name="Date Placeholder 4"/>
          <p:cNvSpPr>
            <a:spLocks noGrp="1"/>
          </p:cNvSpPr>
          <p:nvPr>
            <p:ph type="dt" sz="half" idx="14"/>
          </p:nvPr>
        </p:nvSpPr>
        <p:spPr/>
        <p:txBody>
          <a:bodyPr/>
          <a:lstStyle/>
          <a:p>
            <a:r>
              <a:rPr lang="en-US"/>
              <a:t>1 January 2014</a:t>
            </a:r>
            <a:endParaRPr lang="en-US" dirty="0"/>
          </a:p>
        </p:txBody>
      </p:sp>
      <p:sp>
        <p:nvSpPr>
          <p:cNvPr id="6" name="Footer Placeholder 5"/>
          <p:cNvSpPr>
            <a:spLocks noGrp="1"/>
          </p:cNvSpPr>
          <p:nvPr>
            <p:ph type="ftr" sz="quarter" idx="15"/>
          </p:nvPr>
        </p:nvSpPr>
        <p:spPr/>
        <p:txBody>
          <a:bodyPr/>
          <a:lstStyle/>
          <a:p>
            <a:r>
              <a:rPr lang="en-GB"/>
              <a:t>Presentation title</a:t>
            </a:r>
            <a:endParaRPr lang="en-GB" dirty="0"/>
          </a:p>
        </p:txBody>
      </p:sp>
    </p:spTree>
    <p:extLst>
      <p:ext uri="{BB962C8B-B14F-4D97-AF65-F5344CB8AC3E}">
        <p14:creationId xmlns:p14="http://schemas.microsoft.com/office/powerpoint/2010/main" val="9847471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32"/>
            <a:ext cx="8229600" cy="1643063"/>
          </a:xfrm>
          <a:prstGeom prst="rect">
            <a:avLst/>
          </a:prstGeom>
        </p:spPr>
        <p:txBody>
          <a:bodyPr/>
          <a:lstStyle>
            <a:lvl1pPr marL="0" indent="0" algn="l">
              <a:lnSpc>
                <a:spcPct val="85000"/>
              </a:lnSpc>
              <a:spcBef>
                <a:spcPts val="0"/>
              </a:spcBef>
              <a:buNone/>
              <a:defRPr sz="375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endParaRPr>
          </a:p>
        </p:txBody>
      </p:sp>
      <p:sp>
        <p:nvSpPr>
          <p:cNvPr id="6" name="Date Placeholder 5"/>
          <p:cNvSpPr>
            <a:spLocks noGrp="1"/>
          </p:cNvSpPr>
          <p:nvPr>
            <p:ph type="dt" sz="half" idx="12"/>
          </p:nvPr>
        </p:nvSpPr>
        <p:spPr/>
        <p:txBody>
          <a:bodyPr/>
          <a:lstStyle/>
          <a:p>
            <a:r>
              <a:rPr lang="en-US"/>
              <a:t>1 January 2014</a:t>
            </a:r>
            <a:endParaRPr lang="en-US" dirty="0"/>
          </a:p>
        </p:txBody>
      </p:sp>
      <p:sp>
        <p:nvSpPr>
          <p:cNvPr id="7" name="Footer Placeholder 6"/>
          <p:cNvSpPr>
            <a:spLocks noGrp="1"/>
          </p:cNvSpPr>
          <p:nvPr>
            <p:ph type="ftr" sz="quarter" idx="13"/>
          </p:nvPr>
        </p:nvSpPr>
        <p:spPr/>
        <p:txBody>
          <a:bodyPr/>
          <a:lstStyle/>
          <a:p>
            <a:r>
              <a:rPr lang="en-GB"/>
              <a:t>Presentation title</a:t>
            </a:r>
            <a:endParaRPr lang="en-GB" dirty="0"/>
          </a:p>
        </p:txBody>
      </p:sp>
    </p:spTree>
    <p:extLst>
      <p:ext uri="{BB962C8B-B14F-4D97-AF65-F5344CB8AC3E}">
        <p14:creationId xmlns:p14="http://schemas.microsoft.com/office/powerpoint/2010/main" val="16151747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7"/>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GB" sz="1350">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2250872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7"/>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GB" sz="1350">
              <a:solidFill>
                <a:schemeClr val="bg1"/>
              </a:solidFill>
            </a:endParaRPr>
          </a:p>
        </p:txBody>
      </p:sp>
      <p:sp>
        <p:nvSpPr>
          <p:cNvPr id="5" name="Date Placeholder 4"/>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5645865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5"/>
          <p:cNvSpPr>
            <a:spLocks/>
          </p:cNvSpPr>
          <p:nvPr/>
        </p:nvSpPr>
        <p:spPr bwMode="gray">
          <a:xfrm>
            <a:off x="457200" y="103327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68580" tIns="34290" rIns="68580" bIns="34290" numCol="1" anchor="t" anchorCtr="0" compatLnSpc="1">
            <a:prstTxWarp prst="textNoShape">
              <a:avLst/>
            </a:prstTxWarp>
          </a:bodyPr>
          <a:lstStyle/>
          <a:p>
            <a:endParaRPr lang="en-GB" sz="1350">
              <a:solidFill>
                <a:schemeClr val="bg1"/>
              </a:solidFill>
            </a:endParaRPr>
          </a:p>
        </p:txBody>
      </p:sp>
      <p:sp>
        <p:nvSpPr>
          <p:cNvPr id="6" name="Date Placeholder 5"/>
          <p:cNvSpPr>
            <a:spLocks noGrp="1"/>
          </p:cNvSpPr>
          <p:nvPr>
            <p:ph type="dt" sz="half" idx="10"/>
          </p:nvPr>
        </p:nvSpPr>
        <p:spPr/>
        <p:txBody>
          <a:bodyPr/>
          <a:lstStyle/>
          <a:p>
            <a:r>
              <a:rPr lang="en-US"/>
              <a:t>1 January 2014</a:t>
            </a:r>
            <a:endParaRPr lang="en-US" dirty="0"/>
          </a:p>
        </p:txBody>
      </p:sp>
      <p:sp>
        <p:nvSpPr>
          <p:cNvPr id="7" name="Footer Placeholder 6"/>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404757309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sz="1350" noProof="0" dirty="0">
              <a:solidFill>
                <a:schemeClr val="bg1"/>
              </a:solidFill>
            </a:endParaRPr>
          </a:p>
        </p:txBody>
      </p:sp>
      <p:sp>
        <p:nvSpPr>
          <p:cNvPr id="4" name="Date Placeholder 3"/>
          <p:cNvSpPr>
            <a:spLocks noGrp="1"/>
          </p:cNvSpPr>
          <p:nvPr>
            <p:ph type="dt" sz="half" idx="10"/>
          </p:nvPr>
        </p:nvSpPr>
        <p:spPr/>
        <p:txBody>
          <a:bodyPr/>
          <a:lstStyle/>
          <a:p>
            <a:r>
              <a:rPr lang="en-US" dirty="0"/>
              <a:t>1 January 2014</a:t>
            </a:r>
          </a:p>
        </p:txBody>
      </p:sp>
      <p:sp>
        <p:nvSpPr>
          <p:cNvPr id="5" name="Footer Placeholder 4"/>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27585904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t>1 January 2014</a:t>
            </a:r>
          </a:p>
        </p:txBody>
      </p:sp>
      <p:sp>
        <p:nvSpPr>
          <p:cNvPr id="5" name="Footer Placeholder 4"/>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884681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5" name="Date Placeholder 4"/>
          <p:cNvSpPr>
            <a:spLocks noGrp="1"/>
          </p:cNvSpPr>
          <p:nvPr>
            <p:ph type="dt" sz="half" idx="10"/>
          </p:nvPr>
        </p:nvSpPr>
        <p:spPr/>
        <p:txBody>
          <a:bodyPr/>
          <a:lstStyle/>
          <a:p>
            <a:fld id="{E862CAB9-D2DB-4196-8012-5DBB904CF60E}"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15" name="Rectangle 14"/>
          <p:cNvSpPr/>
          <p:nvPr/>
        </p:nvSpPr>
        <p:spPr>
          <a:xfrm>
            <a:off x="455613" y="638485"/>
            <a:ext cx="1000655" cy="113250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900" dirty="0">
              <a:solidFill>
                <a:schemeClr val="tx1"/>
              </a:solidFill>
            </a:endParaRPr>
          </a:p>
        </p:txBody>
      </p:sp>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sz="1350"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5" name="Footer Placeholder 4"/>
          <p:cNvSpPr>
            <a:spLocks noGrp="1"/>
          </p:cNvSpPr>
          <p:nvPr>
            <p:ph type="ftr" sz="quarter" idx="11"/>
          </p:nvPr>
        </p:nvSpPr>
        <p:spPr/>
        <p:txBody>
          <a:bodyPr/>
          <a:lstStyle/>
          <a:p>
            <a:r>
              <a:rPr lang="en-GB"/>
              <a:t>Presentation title</a:t>
            </a:r>
            <a:endParaRPr lang="en-GB" dirty="0"/>
          </a:p>
        </p:txBody>
      </p:sp>
      <p:sp>
        <p:nvSpPr>
          <p:cNvPr id="6" name="Text Placeholder 2"/>
          <p:cNvSpPr>
            <a:spLocks noGrp="1"/>
          </p:cNvSpPr>
          <p:nvPr>
            <p:ph idx="1"/>
          </p:nvPr>
        </p:nvSpPr>
        <p:spPr>
          <a:xfrm>
            <a:off x="457202" y="2032529"/>
            <a:ext cx="3776133" cy="4101043"/>
          </a:xfrm>
          <a:prstGeom prst="rect">
            <a:avLst/>
          </a:prstGeom>
        </p:spPr>
        <p:txBody>
          <a:bodyPr vert="horz" lIns="0" tIns="0" rIns="0" bIns="0" rtlCol="0" anchor="t" anchorCtr="0">
            <a:noAutofit/>
          </a:bodyPr>
          <a:lstStyle>
            <a:lvl1pPr>
              <a:defRPr sz="900"/>
            </a:lvl1pPr>
            <a:lvl2pPr>
              <a:defRPr sz="825"/>
            </a:lvl2pPr>
            <a:lvl3pPr>
              <a:defRPr sz="788"/>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idx="12"/>
          </p:nvPr>
        </p:nvSpPr>
        <p:spPr>
          <a:xfrm>
            <a:off x="4834466" y="2023534"/>
            <a:ext cx="3776133" cy="4101043"/>
          </a:xfrm>
          <a:prstGeom prst="rect">
            <a:avLst/>
          </a:prstGeom>
        </p:spPr>
        <p:txBody>
          <a:bodyPr vert="horz" lIns="0" tIns="0" rIns="0" bIns="0" rtlCol="0" anchor="t" anchorCtr="0">
            <a:noAutofit/>
          </a:bodyPr>
          <a:lstStyle>
            <a:lvl1pPr>
              <a:defRPr sz="900"/>
            </a:lvl1pPr>
            <a:lvl2pPr>
              <a:defRPr sz="825"/>
            </a:lvl2pPr>
            <a:lvl3pPr>
              <a:defRPr sz="788"/>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p:cNvSpPr>
            <a:spLocks noGrp="1"/>
          </p:cNvSpPr>
          <p:nvPr>
            <p:ph idx="13"/>
          </p:nvPr>
        </p:nvSpPr>
        <p:spPr>
          <a:xfrm>
            <a:off x="455613" y="638485"/>
            <a:ext cx="1000655" cy="1132502"/>
          </a:xfrm>
          <a:prstGeom prst="rect">
            <a:avLst/>
          </a:prstGeom>
        </p:spPr>
        <p:txBody>
          <a:bodyPr/>
          <a:lstStyle>
            <a:lvl1pPr marL="0" indent="0" algn="l" defTabSz="746522" rtl="0" fontAlgn="base">
              <a:lnSpc>
                <a:spcPct val="100000"/>
              </a:lnSpc>
              <a:spcBef>
                <a:spcPct val="70000"/>
              </a:spcBef>
              <a:spcAft>
                <a:spcPct val="0"/>
              </a:spcAft>
              <a:buSzPct val="100000"/>
              <a:buNone/>
              <a:defRPr lang="en-US" sz="900" kern="1200" noProof="0" dirty="0" smtClean="0">
                <a:solidFill>
                  <a:schemeClr val="bg1"/>
                </a:solidFill>
                <a:latin typeface="+mn-lt"/>
                <a:ea typeface="+mn-ea"/>
                <a:cs typeface="Arial" pitchFamily="34" charset="0"/>
              </a:defRPr>
            </a:lvl1pPr>
            <a:lvl2pPr marL="0" indent="0" algn="l" defTabSz="746522" rtl="0" fontAlgn="base">
              <a:lnSpc>
                <a:spcPct val="100000"/>
              </a:lnSpc>
              <a:spcBef>
                <a:spcPct val="0"/>
              </a:spcBef>
              <a:spcAft>
                <a:spcPct val="0"/>
              </a:spcAft>
              <a:buSzPct val="100000"/>
              <a:buNone/>
              <a:defRPr lang="en-US" sz="675" b="1" kern="1200" noProof="0" dirty="0" smtClean="0">
                <a:solidFill>
                  <a:schemeClr val="bg1"/>
                </a:solidFill>
                <a:latin typeface="+mn-lt"/>
                <a:ea typeface="+mn-ea"/>
                <a:cs typeface="Arial" pitchFamily="34" charset="0"/>
              </a:defRPr>
            </a:lvl2pPr>
            <a:lvl3pPr marL="132160" indent="-132160" algn="l" defTabSz="746522" rtl="0" fontAlgn="base">
              <a:lnSpc>
                <a:spcPct val="100000"/>
              </a:lnSpc>
              <a:spcBef>
                <a:spcPct val="0"/>
              </a:spcBef>
              <a:spcAft>
                <a:spcPct val="0"/>
              </a:spcAft>
              <a:buClr>
                <a:schemeClr val="accent2"/>
              </a:buClr>
              <a:buSzPct val="70000"/>
              <a:buFont typeface="Arial" pitchFamily="34" charset="0"/>
              <a:buChar char="►"/>
              <a:defRPr lang="en-US" sz="675" b="1" kern="1200" noProof="0" dirty="0" smtClean="0">
                <a:solidFill>
                  <a:schemeClr val="bg1"/>
                </a:solidFill>
                <a:latin typeface="+mn-lt"/>
                <a:ea typeface="+mn-ea"/>
                <a:cs typeface="Arial" pitchFamily="34" charset="0"/>
              </a:defRPr>
            </a:lvl3pPr>
            <a:lvl4pPr marL="0" indent="0" algn="l" defTabSz="746522" rtl="0" fontAlgn="base">
              <a:lnSpc>
                <a:spcPct val="100000"/>
              </a:lnSpc>
              <a:spcBef>
                <a:spcPct val="0"/>
              </a:spcBef>
              <a:spcAft>
                <a:spcPct val="0"/>
              </a:spcAft>
              <a:buSzPct val="100000"/>
              <a:buNone/>
              <a:defRPr lang="en-US" sz="600" kern="1200" noProof="0" dirty="0" smtClean="0">
                <a:solidFill>
                  <a:schemeClr val="bg1"/>
                </a:solidFill>
                <a:latin typeface="+mn-lt"/>
                <a:ea typeface="+mn-ea"/>
                <a:cs typeface="Arial" pitchFamily="34" charset="0"/>
              </a:defRPr>
            </a:lvl4pPr>
            <a:lvl5pPr marL="141685" indent="-141685" algn="l" defTabSz="746522" rtl="0" fontAlgn="base">
              <a:lnSpc>
                <a:spcPct val="100000"/>
              </a:lnSpc>
              <a:spcBef>
                <a:spcPct val="0"/>
              </a:spcBef>
              <a:spcAft>
                <a:spcPct val="0"/>
              </a:spcAft>
              <a:buClr>
                <a:schemeClr val="accent2"/>
              </a:buClr>
              <a:buSzPct val="70000"/>
              <a:buFont typeface="Arial" pitchFamily="34" charset="0"/>
              <a:buChar char="►"/>
              <a:defRPr lang="en-US" sz="600" kern="1200" noProof="0" dirty="0">
                <a:solidFill>
                  <a:schemeClr val="bg1"/>
                </a:solidFill>
                <a:latin typeface="+mn-lt"/>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 name="Straight Connector 2"/>
          <p:cNvCxnSpPr/>
          <p:nvPr/>
        </p:nvCxnSpPr>
        <p:spPr>
          <a:xfrm>
            <a:off x="455613" y="499533"/>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5613" y="1845732"/>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idx="14" hasCustomPrompt="1"/>
          </p:nvPr>
        </p:nvSpPr>
        <p:spPr>
          <a:xfrm>
            <a:off x="1659467" y="638489"/>
            <a:ext cx="6951132" cy="1113585"/>
          </a:xfrm>
          <a:prstGeom prst="rect">
            <a:avLst/>
          </a:prstGeom>
        </p:spPr>
        <p:txBody>
          <a:bodyPr vert="horz" lIns="0" tIns="0" rIns="0" bIns="0" rtlCol="0" anchor="t" anchorCtr="0">
            <a:noAutofit/>
          </a:bodyPr>
          <a:lstStyle>
            <a:lvl1pPr>
              <a:defRPr sz="1050"/>
            </a:lvl1pPr>
          </a:lstStyle>
          <a:p>
            <a:pPr lvl="0"/>
            <a:r>
              <a:rPr lang="en-US" dirty="0"/>
              <a:t>Click to edit Master text </a:t>
            </a:r>
            <a:endParaRPr lang="en-GB" dirty="0"/>
          </a:p>
        </p:txBody>
      </p:sp>
      <p:cxnSp>
        <p:nvCxnSpPr>
          <p:cNvPr id="12" name="Straight Connector 11"/>
          <p:cNvCxnSpPr/>
          <p:nvPr/>
        </p:nvCxnSpPr>
        <p:spPr>
          <a:xfrm>
            <a:off x="455613" y="1913465"/>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04267" y="2023534"/>
            <a:ext cx="0" cy="4101043"/>
          </a:xfrm>
          <a:prstGeom prst="line">
            <a:avLst/>
          </a:prstGeom>
          <a:ln w="9525">
            <a:solidFill>
              <a:schemeClr val="accent6"/>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81589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a:prstGeom prst="rect">
            <a:avLst/>
          </a:prstGeom>
        </p:spPr>
        <p:txBody>
          <a:bodyPr/>
          <a:lstStyle>
            <a:lvl1pPr marL="0" indent="0" algn="l" defTabSz="746522" rtl="0" fontAlgn="base">
              <a:lnSpc>
                <a:spcPct val="100000"/>
              </a:lnSpc>
              <a:spcBef>
                <a:spcPct val="70000"/>
              </a:spcBef>
              <a:spcAft>
                <a:spcPct val="0"/>
              </a:spcAft>
              <a:buSzPct val="100000"/>
              <a:buNone/>
              <a:defRPr lang="en-US" sz="900" kern="1200" noProof="0" dirty="0" smtClean="0">
                <a:solidFill>
                  <a:schemeClr val="bg1"/>
                </a:solidFill>
                <a:latin typeface="+mn-lt"/>
                <a:ea typeface="+mn-ea"/>
                <a:cs typeface="Arial" pitchFamily="34" charset="0"/>
              </a:defRPr>
            </a:lvl1pPr>
            <a:lvl2pPr marL="0" indent="0" algn="l" defTabSz="746522" rtl="0" fontAlgn="base">
              <a:lnSpc>
                <a:spcPct val="100000"/>
              </a:lnSpc>
              <a:spcBef>
                <a:spcPct val="0"/>
              </a:spcBef>
              <a:spcAft>
                <a:spcPct val="0"/>
              </a:spcAft>
              <a:buSzPct val="100000"/>
              <a:buNone/>
              <a:defRPr lang="en-US" sz="675" b="1" kern="1200" noProof="0" dirty="0" smtClean="0">
                <a:solidFill>
                  <a:schemeClr val="bg1"/>
                </a:solidFill>
                <a:latin typeface="+mn-lt"/>
                <a:ea typeface="+mn-ea"/>
                <a:cs typeface="Arial" pitchFamily="34" charset="0"/>
              </a:defRPr>
            </a:lvl2pPr>
            <a:lvl3pPr marL="132160" indent="-132160" algn="l" defTabSz="746522" rtl="0" fontAlgn="base">
              <a:lnSpc>
                <a:spcPct val="100000"/>
              </a:lnSpc>
              <a:spcBef>
                <a:spcPct val="0"/>
              </a:spcBef>
              <a:spcAft>
                <a:spcPct val="0"/>
              </a:spcAft>
              <a:buClr>
                <a:schemeClr val="accent2"/>
              </a:buClr>
              <a:buSzPct val="70000"/>
              <a:buFont typeface="Arial" pitchFamily="34" charset="0"/>
              <a:buChar char="►"/>
              <a:defRPr lang="en-US" sz="675" b="1" kern="1200" noProof="0" dirty="0" smtClean="0">
                <a:solidFill>
                  <a:schemeClr val="bg1"/>
                </a:solidFill>
                <a:latin typeface="+mn-lt"/>
                <a:ea typeface="+mn-ea"/>
                <a:cs typeface="Arial" pitchFamily="34" charset="0"/>
              </a:defRPr>
            </a:lvl3pPr>
            <a:lvl4pPr marL="0" indent="0" algn="l" defTabSz="746522" rtl="0" fontAlgn="base">
              <a:lnSpc>
                <a:spcPct val="100000"/>
              </a:lnSpc>
              <a:spcBef>
                <a:spcPct val="0"/>
              </a:spcBef>
              <a:spcAft>
                <a:spcPct val="0"/>
              </a:spcAft>
              <a:buSzPct val="100000"/>
              <a:buNone/>
              <a:defRPr lang="en-US" sz="600" kern="1200" noProof="0" dirty="0" smtClean="0">
                <a:solidFill>
                  <a:schemeClr val="bg1"/>
                </a:solidFill>
                <a:latin typeface="+mn-lt"/>
                <a:ea typeface="+mn-ea"/>
                <a:cs typeface="Arial" pitchFamily="34" charset="0"/>
              </a:defRPr>
            </a:lvl4pPr>
            <a:lvl5pPr marL="141685" indent="-141685" algn="l" defTabSz="746522" rtl="0" fontAlgn="base">
              <a:lnSpc>
                <a:spcPct val="100000"/>
              </a:lnSpc>
              <a:spcBef>
                <a:spcPct val="0"/>
              </a:spcBef>
              <a:spcAft>
                <a:spcPct val="0"/>
              </a:spcAft>
              <a:buClr>
                <a:schemeClr val="accent2"/>
              </a:buClr>
              <a:buSzPct val="70000"/>
              <a:buFont typeface="Arial" pitchFamily="34" charset="0"/>
              <a:buChar char="►"/>
              <a:defRPr lang="en-US" sz="6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70661006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3" name="TextBox 2"/>
          <p:cNvSpPr txBox="1"/>
          <p:nvPr/>
        </p:nvSpPr>
        <p:spPr>
          <a:xfrm>
            <a:off x="541869" y="626533"/>
            <a:ext cx="4631267" cy="2664960"/>
          </a:xfrm>
          <a:prstGeom prst="rect">
            <a:avLst/>
          </a:prstGeom>
          <a:noFill/>
        </p:spPr>
        <p:txBody>
          <a:bodyPr wrap="square" lIns="0" tIns="27432" rIns="0" bIns="0" rtlCol="0">
            <a:spAutoFit/>
          </a:bodyPr>
          <a:lstStyle/>
          <a:p>
            <a:r>
              <a:rPr lang="es-CO" sz="1050" kern="1200" dirty="0">
                <a:solidFill>
                  <a:schemeClr val="bg2"/>
                </a:solidFill>
                <a:effectLst/>
                <a:latin typeface="+mj-lt"/>
                <a:ea typeface="+mn-ea"/>
                <a:cs typeface="+mn-cs"/>
              </a:rPr>
              <a:t>EY | Auditoría | Impuestos | Transacciones | Consultoría</a:t>
            </a:r>
          </a:p>
          <a:p>
            <a:r>
              <a:rPr lang="es-CO" sz="750" kern="1200" dirty="0">
                <a:solidFill>
                  <a:schemeClr val="bg2"/>
                </a:solidFill>
                <a:effectLst/>
                <a:latin typeface="+mj-lt"/>
                <a:ea typeface="+mn-ea"/>
                <a:cs typeface="+mn-cs"/>
              </a:rPr>
              <a:t> </a:t>
            </a:r>
          </a:p>
          <a:p>
            <a:endParaRPr lang="es-CO" sz="750" kern="1200" dirty="0">
              <a:solidFill>
                <a:schemeClr val="bg2"/>
              </a:solidFill>
              <a:effectLst/>
              <a:latin typeface="+mj-lt"/>
              <a:ea typeface="+mn-ea"/>
              <a:cs typeface="+mn-cs"/>
            </a:endParaRPr>
          </a:p>
          <a:p>
            <a:endParaRPr lang="es-CO" sz="750" kern="1200" dirty="0">
              <a:solidFill>
                <a:schemeClr val="bg2"/>
              </a:solidFill>
              <a:effectLst/>
              <a:latin typeface="+mj-lt"/>
              <a:ea typeface="+mn-ea"/>
              <a:cs typeface="+mn-cs"/>
            </a:endParaRPr>
          </a:p>
          <a:p>
            <a:r>
              <a:rPr lang="es-CO" sz="675" kern="1200" dirty="0">
                <a:solidFill>
                  <a:schemeClr val="tx1">
                    <a:lumMod val="50000"/>
                    <a:lumOff val="50000"/>
                  </a:schemeClr>
                </a:solidFill>
                <a:effectLst/>
                <a:latin typeface="+mj-lt"/>
                <a:ea typeface="+mn-ea"/>
                <a:cs typeface="+mn-cs"/>
              </a:rPr>
              <a:t>Acerca de EY</a:t>
            </a:r>
          </a:p>
          <a:p>
            <a:r>
              <a:rPr lang="es-CO" sz="675" kern="1200" dirty="0">
                <a:solidFill>
                  <a:schemeClr val="tx1">
                    <a:lumMod val="50000"/>
                    <a:lumOff val="50000"/>
                  </a:schemeClr>
                </a:solidFill>
                <a:effectLst/>
                <a:latin typeface="+mj-lt"/>
                <a:ea typeface="+mn-ea"/>
                <a:cs typeface="+mn-cs"/>
              </a:rPr>
              <a:t> </a:t>
            </a:r>
          </a:p>
          <a:p>
            <a:r>
              <a:rPr lang="es-CO" sz="675" kern="1200" dirty="0">
                <a:solidFill>
                  <a:schemeClr val="tx1">
                    <a:lumMod val="50000"/>
                    <a:lumOff val="50000"/>
                  </a:schemeClr>
                </a:solidFill>
                <a:effectLst/>
                <a:latin typeface="+mj-lt"/>
                <a:ea typeface="+mn-ea"/>
                <a:cs typeface="+mn-cs"/>
              </a:rPr>
              <a:t>EY es líder global en servicios de auditoría, impuestos, transacciones y consultoría. Las ideas y servicios de calidad que proveemos nos ayudan a construir credibilidad y confianza en los mercados de capitales y en las economías alrededor del mundo. Desarrollamos líderes excepcionales que trabajan en equipo para cumplirle con lo que prometemos a todas las partes interesadas. Haciendo esto jugamos un papel crítico en la construcción de un mejor entorno para nuestra gente, nuestros clientes y nuestras comunidades.</a:t>
            </a:r>
          </a:p>
          <a:p>
            <a:r>
              <a:rPr lang="es-CO" sz="675" kern="1200" dirty="0">
                <a:solidFill>
                  <a:schemeClr val="tx1">
                    <a:lumMod val="50000"/>
                    <a:lumOff val="50000"/>
                  </a:schemeClr>
                </a:solidFill>
                <a:effectLst/>
                <a:latin typeface="+mj-lt"/>
                <a:ea typeface="+mn-ea"/>
                <a:cs typeface="+mn-cs"/>
              </a:rPr>
              <a:t> </a:t>
            </a:r>
          </a:p>
          <a:p>
            <a:r>
              <a:rPr lang="es-CO" sz="675" kern="1200" dirty="0">
                <a:solidFill>
                  <a:schemeClr val="tx1">
                    <a:lumMod val="50000"/>
                    <a:lumOff val="50000"/>
                  </a:schemeClr>
                </a:solidFill>
                <a:effectLst/>
                <a:latin typeface="+mj-lt"/>
                <a:ea typeface="+mn-ea"/>
                <a:cs typeface="+mn-cs"/>
              </a:rPr>
              <a:t>EY se refiere a las firmas miembro de la organización global Ernst &amp; Young Global </a:t>
            </a:r>
            <a:r>
              <a:rPr lang="es-CO" sz="675" kern="1200" dirty="0" err="1">
                <a:solidFill>
                  <a:schemeClr val="tx1">
                    <a:lumMod val="50000"/>
                    <a:lumOff val="50000"/>
                  </a:schemeClr>
                </a:solidFill>
                <a:effectLst/>
                <a:latin typeface="+mj-lt"/>
                <a:ea typeface="+mn-ea"/>
                <a:cs typeface="+mn-cs"/>
              </a:rPr>
              <a:t>Limited</a:t>
            </a:r>
            <a:r>
              <a:rPr lang="es-CO" sz="675" kern="1200" dirty="0">
                <a:solidFill>
                  <a:schemeClr val="tx1">
                    <a:lumMod val="50000"/>
                    <a:lumOff val="50000"/>
                  </a:schemeClr>
                </a:solidFill>
                <a:effectLst/>
                <a:latin typeface="+mj-lt"/>
                <a:ea typeface="+mn-ea"/>
                <a:cs typeface="+mn-cs"/>
              </a:rPr>
              <a:t>, cada Firma miembro es una entidad legal distinta. Ernst &amp; Young Global </a:t>
            </a:r>
            <a:r>
              <a:rPr lang="es-CO" sz="675" kern="1200" dirty="0" err="1">
                <a:solidFill>
                  <a:schemeClr val="tx1">
                    <a:lumMod val="50000"/>
                    <a:lumOff val="50000"/>
                  </a:schemeClr>
                </a:solidFill>
                <a:effectLst/>
                <a:latin typeface="+mj-lt"/>
                <a:ea typeface="+mn-ea"/>
                <a:cs typeface="+mn-cs"/>
              </a:rPr>
              <a:t>Limited</a:t>
            </a:r>
            <a:r>
              <a:rPr lang="es-CO" sz="675" kern="1200" dirty="0">
                <a:solidFill>
                  <a:schemeClr val="tx1">
                    <a:lumMod val="50000"/>
                    <a:lumOff val="50000"/>
                  </a:schemeClr>
                </a:solidFill>
                <a:effectLst/>
                <a:latin typeface="+mj-lt"/>
                <a:ea typeface="+mn-ea"/>
                <a:cs typeface="+mn-cs"/>
              </a:rPr>
              <a:t>, una compañía de responsabilidad limitada en Inglaterra, no provee servicios a clientes.</a:t>
            </a:r>
          </a:p>
          <a:p>
            <a:r>
              <a:rPr lang="es-CO" sz="675" kern="1200" dirty="0">
                <a:solidFill>
                  <a:schemeClr val="tx1">
                    <a:lumMod val="50000"/>
                    <a:lumOff val="50000"/>
                  </a:schemeClr>
                </a:solidFill>
                <a:effectLst/>
                <a:latin typeface="+mj-lt"/>
                <a:ea typeface="+mn-ea"/>
                <a:cs typeface="+mn-cs"/>
              </a:rPr>
              <a:t> </a:t>
            </a:r>
          </a:p>
          <a:p>
            <a:r>
              <a:rPr lang="en-US" sz="675" kern="1200" dirty="0">
                <a:solidFill>
                  <a:schemeClr val="tx1">
                    <a:lumMod val="50000"/>
                    <a:lumOff val="50000"/>
                  </a:schemeClr>
                </a:solidFill>
                <a:effectLst/>
                <a:latin typeface="+mj-lt"/>
                <a:ea typeface="+mn-ea"/>
                <a:cs typeface="+mn-cs"/>
              </a:rPr>
              <a:t>© 2018 EYGM Limited.</a:t>
            </a:r>
            <a:endParaRPr lang="es-CO" sz="675" kern="1200" dirty="0">
              <a:solidFill>
                <a:schemeClr val="tx1">
                  <a:lumMod val="50000"/>
                  <a:lumOff val="50000"/>
                </a:schemeClr>
              </a:solidFill>
              <a:effectLst/>
              <a:latin typeface="+mj-lt"/>
              <a:ea typeface="+mn-ea"/>
              <a:cs typeface="+mn-cs"/>
            </a:endParaRPr>
          </a:p>
          <a:p>
            <a:r>
              <a:rPr lang="en-US" sz="675" kern="1200" dirty="0" err="1">
                <a:solidFill>
                  <a:schemeClr val="tx1">
                    <a:lumMod val="50000"/>
                    <a:lumOff val="50000"/>
                  </a:schemeClr>
                </a:solidFill>
                <a:effectLst/>
                <a:latin typeface="+mj-lt"/>
                <a:ea typeface="+mn-ea"/>
                <a:cs typeface="+mn-cs"/>
              </a:rPr>
              <a:t>Todos</a:t>
            </a:r>
            <a:r>
              <a:rPr lang="en-US" sz="675" kern="1200" dirty="0">
                <a:solidFill>
                  <a:schemeClr val="tx1">
                    <a:lumMod val="50000"/>
                    <a:lumOff val="50000"/>
                  </a:schemeClr>
                </a:solidFill>
                <a:effectLst/>
                <a:latin typeface="+mj-lt"/>
                <a:ea typeface="+mn-ea"/>
                <a:cs typeface="+mn-cs"/>
              </a:rPr>
              <a:t> </a:t>
            </a:r>
            <a:r>
              <a:rPr lang="en-US" sz="675" kern="1200" dirty="0" err="1">
                <a:solidFill>
                  <a:schemeClr val="tx1">
                    <a:lumMod val="50000"/>
                    <a:lumOff val="50000"/>
                  </a:schemeClr>
                </a:solidFill>
                <a:effectLst/>
                <a:latin typeface="+mj-lt"/>
                <a:ea typeface="+mn-ea"/>
                <a:cs typeface="+mn-cs"/>
              </a:rPr>
              <a:t>los</a:t>
            </a:r>
            <a:r>
              <a:rPr lang="en-US" sz="675" kern="1200" dirty="0">
                <a:solidFill>
                  <a:schemeClr val="tx1">
                    <a:lumMod val="50000"/>
                    <a:lumOff val="50000"/>
                  </a:schemeClr>
                </a:solidFill>
                <a:effectLst/>
                <a:latin typeface="+mj-lt"/>
                <a:ea typeface="+mn-ea"/>
                <a:cs typeface="+mn-cs"/>
              </a:rPr>
              <a:t> derechos </a:t>
            </a:r>
            <a:r>
              <a:rPr lang="en-US" sz="675" kern="1200" dirty="0" err="1">
                <a:solidFill>
                  <a:schemeClr val="tx1">
                    <a:lumMod val="50000"/>
                    <a:lumOff val="50000"/>
                  </a:schemeClr>
                </a:solidFill>
                <a:effectLst/>
                <a:latin typeface="+mj-lt"/>
                <a:ea typeface="+mn-ea"/>
                <a:cs typeface="+mn-cs"/>
              </a:rPr>
              <a:t>reservados</a:t>
            </a:r>
            <a:r>
              <a:rPr lang="en-US" sz="675" kern="1200" dirty="0">
                <a:solidFill>
                  <a:schemeClr val="tx1">
                    <a:lumMod val="50000"/>
                    <a:lumOff val="50000"/>
                  </a:schemeClr>
                </a:solidFill>
                <a:effectLst/>
                <a:latin typeface="+mj-lt"/>
                <a:ea typeface="+mn-ea"/>
                <a:cs typeface="+mn-cs"/>
              </a:rPr>
              <a:t>.</a:t>
            </a:r>
          </a:p>
          <a:p>
            <a:endParaRPr lang="en-US" sz="675" kern="1200" dirty="0">
              <a:solidFill>
                <a:schemeClr val="tx1">
                  <a:lumMod val="50000"/>
                  <a:lumOff val="50000"/>
                </a:schemeClr>
              </a:solidFill>
              <a:effectLst/>
              <a:latin typeface="+mj-lt"/>
              <a:ea typeface="+mn-ea"/>
              <a:cs typeface="+mn-cs"/>
            </a:endParaRPr>
          </a:p>
          <a:p>
            <a:endParaRPr lang="en-US" sz="675" kern="1200" dirty="0">
              <a:solidFill>
                <a:schemeClr val="tx1">
                  <a:lumMod val="50000"/>
                  <a:lumOff val="50000"/>
                </a:schemeClr>
              </a:solidFill>
              <a:effectLst/>
              <a:latin typeface="+mj-lt"/>
              <a:ea typeface="+mn-ea"/>
              <a:cs typeface="+mn-cs"/>
            </a:endParaRPr>
          </a:p>
          <a:p>
            <a:endParaRPr lang="en-US" sz="525" kern="1200" dirty="0">
              <a:solidFill>
                <a:schemeClr val="tx1">
                  <a:lumMod val="50000"/>
                  <a:lumOff val="50000"/>
                </a:schemeClr>
              </a:solidFill>
              <a:effectLst/>
              <a:latin typeface="+mj-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s-CO" sz="600" i="1" dirty="0">
                <a:solidFill>
                  <a:schemeClr val="bg1">
                    <a:lumMod val="60000"/>
                    <a:lumOff val="40000"/>
                  </a:schemeClr>
                </a:solidFill>
                <a:latin typeface="+mj-lt"/>
              </a:rPr>
              <a:t>Este material ha sido preparado solamente con fines informativos generales y no pretende ser utilizado como asesoramiento contable, fiscal u otro asesoramiento profesional. Consulte a sus asesores para obtener consejos específicos.</a:t>
            </a:r>
          </a:p>
          <a:p>
            <a:endParaRPr lang="es-CO" sz="675" kern="1200" dirty="0">
              <a:solidFill>
                <a:schemeClr val="bg2"/>
              </a:solidFill>
              <a:effectLst/>
              <a:latin typeface="+mj-lt"/>
              <a:ea typeface="+mn-ea"/>
              <a:cs typeface="+mn-cs"/>
            </a:endParaRPr>
          </a:p>
          <a:p>
            <a:pPr marL="267462" indent="-267462">
              <a:lnSpc>
                <a:spcPct val="85000"/>
              </a:lnSpc>
              <a:spcAft>
                <a:spcPts val="450"/>
              </a:spcAft>
              <a:buClr>
                <a:schemeClr val="accent2"/>
              </a:buClr>
              <a:buSzPct val="70000"/>
              <a:buFont typeface="Arial" pitchFamily="34" charset="0"/>
              <a:buChar char="►"/>
            </a:pPr>
            <a:endParaRPr lang="es-CO" sz="75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Tree>
    <p:extLst>
      <p:ext uri="{BB962C8B-B14F-4D97-AF65-F5344CB8AC3E}">
        <p14:creationId xmlns:p14="http://schemas.microsoft.com/office/powerpoint/2010/main" val="309038882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3" name="TextBox 2"/>
          <p:cNvSpPr txBox="1"/>
          <p:nvPr/>
        </p:nvSpPr>
        <p:spPr>
          <a:xfrm>
            <a:off x="541869" y="626535"/>
            <a:ext cx="4631267" cy="2434128"/>
          </a:xfrm>
          <a:prstGeom prst="rect">
            <a:avLst/>
          </a:prstGeom>
          <a:noFill/>
        </p:spPr>
        <p:txBody>
          <a:bodyPr wrap="square" lIns="0" tIns="27432" rIns="0" bIns="0" rtlCol="0">
            <a:spAutoFit/>
          </a:bodyPr>
          <a:lstStyle/>
          <a:p>
            <a:r>
              <a:rPr lang="en-US" sz="1050" kern="1200" dirty="0">
                <a:solidFill>
                  <a:schemeClr val="tx1">
                    <a:lumMod val="50000"/>
                    <a:lumOff val="50000"/>
                  </a:schemeClr>
                </a:solidFill>
                <a:effectLst/>
                <a:latin typeface="+mj-lt"/>
                <a:ea typeface="+mn-ea"/>
                <a:cs typeface="+mn-cs"/>
              </a:rPr>
              <a:t>EY | Assurance | Tax | Transactions | Consulting</a:t>
            </a:r>
            <a:r>
              <a:rPr lang="es-CO" sz="1050" kern="1200" dirty="0">
                <a:solidFill>
                  <a:schemeClr val="tx1">
                    <a:lumMod val="50000"/>
                    <a:lumOff val="50000"/>
                  </a:schemeClr>
                </a:solidFill>
                <a:effectLst/>
                <a:latin typeface="+mj-lt"/>
                <a:ea typeface="+mn-ea"/>
                <a:cs typeface="+mn-cs"/>
              </a:rPr>
              <a:t> </a:t>
            </a:r>
          </a:p>
          <a:p>
            <a:endParaRPr lang="es-CO" sz="750" kern="1200" dirty="0">
              <a:solidFill>
                <a:schemeClr val="bg2"/>
              </a:solidFill>
              <a:effectLst/>
              <a:latin typeface="+mj-lt"/>
              <a:ea typeface="+mn-ea"/>
              <a:cs typeface="+mn-cs"/>
            </a:endParaRPr>
          </a:p>
          <a:p>
            <a:endParaRPr lang="en-US" sz="675" b="1" kern="1200" dirty="0">
              <a:solidFill>
                <a:schemeClr val="tx1">
                  <a:lumMod val="50000"/>
                  <a:lumOff val="50000"/>
                </a:schemeClr>
              </a:solidFill>
              <a:effectLst/>
              <a:latin typeface="+mj-lt"/>
              <a:ea typeface="+mn-ea"/>
              <a:cs typeface="+mn-cs"/>
            </a:endParaRPr>
          </a:p>
          <a:p>
            <a:r>
              <a:rPr lang="en-US" sz="675" b="1" kern="1200" dirty="0">
                <a:solidFill>
                  <a:schemeClr val="tx1">
                    <a:lumMod val="50000"/>
                    <a:lumOff val="50000"/>
                  </a:schemeClr>
                </a:solidFill>
                <a:effectLst/>
                <a:latin typeface="+mj-lt"/>
                <a:ea typeface="+mn-ea"/>
                <a:cs typeface="+mn-cs"/>
              </a:rPr>
              <a:t> </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About EY</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 </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 </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EY refers to the global organization and/or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 </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 2018 EYGM Limited.</a:t>
            </a:r>
            <a:endParaRPr lang="es-CO" sz="675" kern="1200" dirty="0">
              <a:solidFill>
                <a:schemeClr val="tx1">
                  <a:lumMod val="50000"/>
                  <a:lumOff val="50000"/>
                </a:schemeClr>
              </a:solidFill>
              <a:effectLst/>
              <a:latin typeface="+mj-lt"/>
              <a:ea typeface="+mn-ea"/>
              <a:cs typeface="+mn-cs"/>
            </a:endParaRPr>
          </a:p>
          <a:p>
            <a:r>
              <a:rPr lang="en-US" sz="675" kern="1200" dirty="0">
                <a:solidFill>
                  <a:schemeClr val="tx1">
                    <a:lumMod val="50000"/>
                    <a:lumOff val="50000"/>
                  </a:schemeClr>
                </a:solidFill>
                <a:effectLst/>
                <a:latin typeface="+mj-lt"/>
                <a:ea typeface="+mn-ea"/>
                <a:cs typeface="+mn-cs"/>
              </a:rPr>
              <a:t>All Rights Reserved.</a:t>
            </a:r>
          </a:p>
          <a:p>
            <a:endParaRPr lang="en-US" sz="675" kern="1200" dirty="0">
              <a:solidFill>
                <a:schemeClr val="tx1">
                  <a:lumMod val="50000"/>
                  <a:lumOff val="50000"/>
                </a:schemeClr>
              </a:solidFill>
              <a:effectLst/>
              <a:latin typeface="+mj-lt"/>
              <a:ea typeface="+mn-ea"/>
              <a:cs typeface="+mn-cs"/>
            </a:endParaRPr>
          </a:p>
          <a:p>
            <a:endParaRPr lang="en-US" sz="525" kern="1200" dirty="0">
              <a:solidFill>
                <a:schemeClr val="tx1">
                  <a:lumMod val="50000"/>
                  <a:lumOff val="50000"/>
                </a:schemeClr>
              </a:solidFill>
              <a:effectLst/>
              <a:latin typeface="+mj-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s-CO" sz="600" i="1" dirty="0" err="1">
                <a:solidFill>
                  <a:schemeClr val="bg1">
                    <a:lumMod val="60000"/>
                    <a:lumOff val="40000"/>
                  </a:schemeClr>
                </a:solidFill>
                <a:latin typeface="+mj-lt"/>
              </a:rPr>
              <a:t>This</a:t>
            </a:r>
            <a:r>
              <a:rPr lang="es-CO" sz="600" i="1" dirty="0">
                <a:solidFill>
                  <a:schemeClr val="bg1">
                    <a:lumMod val="60000"/>
                    <a:lumOff val="40000"/>
                  </a:schemeClr>
                </a:solidFill>
                <a:latin typeface="+mj-lt"/>
              </a:rPr>
              <a:t> material has </a:t>
            </a:r>
            <a:r>
              <a:rPr lang="es-CO" sz="600" i="1" dirty="0" err="1">
                <a:solidFill>
                  <a:schemeClr val="bg1">
                    <a:lumMod val="60000"/>
                    <a:lumOff val="40000"/>
                  </a:schemeClr>
                </a:solidFill>
                <a:latin typeface="+mj-lt"/>
              </a:rPr>
              <a:t>been</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prepared</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for</a:t>
            </a:r>
            <a:r>
              <a:rPr lang="es-CO" sz="600" i="1" dirty="0">
                <a:solidFill>
                  <a:schemeClr val="bg1">
                    <a:lumMod val="60000"/>
                    <a:lumOff val="40000"/>
                  </a:schemeClr>
                </a:solidFill>
                <a:latin typeface="+mj-lt"/>
              </a:rPr>
              <a:t> general </a:t>
            </a:r>
            <a:r>
              <a:rPr lang="es-CO" sz="600" i="1" dirty="0" err="1">
                <a:solidFill>
                  <a:schemeClr val="bg1">
                    <a:lumMod val="60000"/>
                    <a:lumOff val="40000"/>
                  </a:schemeClr>
                </a:solidFill>
                <a:latin typeface="+mj-lt"/>
              </a:rPr>
              <a:t>information</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purposes</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only</a:t>
            </a:r>
            <a:r>
              <a:rPr lang="es-CO" sz="600" i="1" dirty="0">
                <a:solidFill>
                  <a:schemeClr val="bg1">
                    <a:lumMod val="60000"/>
                    <a:lumOff val="40000"/>
                  </a:schemeClr>
                </a:solidFill>
                <a:latin typeface="+mj-lt"/>
              </a:rPr>
              <a:t> and </a:t>
            </a:r>
            <a:r>
              <a:rPr lang="es-CO" sz="600" i="1" dirty="0" err="1">
                <a:solidFill>
                  <a:schemeClr val="bg1">
                    <a:lumMod val="60000"/>
                    <a:lumOff val="40000"/>
                  </a:schemeClr>
                </a:solidFill>
                <a:latin typeface="+mj-lt"/>
              </a:rPr>
              <a:t>is</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not</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intented</a:t>
            </a:r>
            <a:r>
              <a:rPr lang="es-CO" sz="600" i="1" dirty="0">
                <a:solidFill>
                  <a:schemeClr val="bg1">
                    <a:lumMod val="60000"/>
                    <a:lumOff val="40000"/>
                  </a:schemeClr>
                </a:solidFill>
                <a:latin typeface="+mj-lt"/>
              </a:rPr>
              <a:t> to be </a:t>
            </a:r>
            <a:r>
              <a:rPr lang="es-CO" sz="600" i="1" dirty="0" err="1">
                <a:solidFill>
                  <a:schemeClr val="bg1">
                    <a:lumMod val="60000"/>
                    <a:lumOff val="40000"/>
                  </a:schemeClr>
                </a:solidFill>
                <a:latin typeface="+mj-lt"/>
              </a:rPr>
              <a:t>relied</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upon</a:t>
            </a:r>
            <a:r>
              <a:rPr lang="es-CO" sz="600" i="1" dirty="0">
                <a:solidFill>
                  <a:schemeClr val="bg1">
                    <a:lumMod val="60000"/>
                    <a:lumOff val="40000"/>
                  </a:schemeClr>
                </a:solidFill>
                <a:latin typeface="+mj-lt"/>
              </a:rPr>
              <a:t> as </a:t>
            </a:r>
            <a:r>
              <a:rPr lang="es-CO" sz="600" i="1" dirty="0" err="1">
                <a:solidFill>
                  <a:schemeClr val="bg1">
                    <a:lumMod val="60000"/>
                    <a:lumOff val="40000"/>
                  </a:schemeClr>
                </a:solidFill>
                <a:latin typeface="+mj-lt"/>
              </a:rPr>
              <a:t>accounting</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tax</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or</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other</a:t>
            </a:r>
            <a:r>
              <a:rPr lang="es-CO" sz="600" i="1" dirty="0">
                <a:solidFill>
                  <a:schemeClr val="bg1">
                    <a:lumMod val="60000"/>
                    <a:lumOff val="40000"/>
                  </a:schemeClr>
                </a:solidFill>
                <a:latin typeface="+mj-lt"/>
              </a:rPr>
              <a:t> profesional </a:t>
            </a:r>
            <a:r>
              <a:rPr lang="es-CO" sz="600" i="1" dirty="0" err="1">
                <a:solidFill>
                  <a:schemeClr val="bg1">
                    <a:lumMod val="60000"/>
                    <a:lumOff val="40000"/>
                  </a:schemeClr>
                </a:solidFill>
                <a:latin typeface="+mj-lt"/>
              </a:rPr>
              <a:t>advice</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Please</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refer</a:t>
            </a:r>
            <a:r>
              <a:rPr lang="es-CO" sz="600" i="1" dirty="0">
                <a:solidFill>
                  <a:schemeClr val="bg1">
                    <a:lumMod val="60000"/>
                    <a:lumOff val="40000"/>
                  </a:schemeClr>
                </a:solidFill>
                <a:latin typeface="+mj-lt"/>
              </a:rPr>
              <a:t> to </a:t>
            </a:r>
            <a:r>
              <a:rPr lang="es-CO" sz="600" i="1" dirty="0" err="1">
                <a:solidFill>
                  <a:schemeClr val="bg1">
                    <a:lumMod val="60000"/>
                    <a:lumOff val="40000"/>
                  </a:schemeClr>
                </a:solidFill>
                <a:latin typeface="+mj-lt"/>
              </a:rPr>
              <a:t>your</a:t>
            </a:r>
            <a:r>
              <a:rPr lang="es-CO" sz="600" i="1" dirty="0">
                <a:solidFill>
                  <a:schemeClr val="bg1">
                    <a:lumMod val="60000"/>
                    <a:lumOff val="40000"/>
                  </a:schemeClr>
                </a:solidFill>
                <a:latin typeface="+mj-lt"/>
              </a:rPr>
              <a:t> </a:t>
            </a:r>
            <a:r>
              <a:rPr lang="es-CO" sz="600" i="1" dirty="0" err="1">
                <a:solidFill>
                  <a:schemeClr val="bg1">
                    <a:lumMod val="60000"/>
                    <a:lumOff val="40000"/>
                  </a:schemeClr>
                </a:solidFill>
                <a:latin typeface="+mj-lt"/>
              </a:rPr>
              <a:t>advisors</a:t>
            </a:r>
            <a:r>
              <a:rPr lang="es-CO" sz="600" i="1" baseline="0" dirty="0">
                <a:solidFill>
                  <a:schemeClr val="bg1">
                    <a:lumMod val="60000"/>
                    <a:lumOff val="40000"/>
                  </a:schemeClr>
                </a:solidFill>
                <a:latin typeface="+mj-lt"/>
              </a:rPr>
              <a:t> </a:t>
            </a:r>
            <a:r>
              <a:rPr lang="es-CO" sz="600" i="1" baseline="0" dirty="0" err="1">
                <a:solidFill>
                  <a:schemeClr val="bg1">
                    <a:lumMod val="60000"/>
                    <a:lumOff val="40000"/>
                  </a:schemeClr>
                </a:solidFill>
                <a:latin typeface="+mj-lt"/>
              </a:rPr>
              <a:t>for</a:t>
            </a:r>
            <a:r>
              <a:rPr lang="es-CO" sz="600" i="1" baseline="0" dirty="0">
                <a:solidFill>
                  <a:schemeClr val="bg1">
                    <a:lumMod val="60000"/>
                    <a:lumOff val="40000"/>
                  </a:schemeClr>
                </a:solidFill>
                <a:latin typeface="+mj-lt"/>
              </a:rPr>
              <a:t> </a:t>
            </a:r>
            <a:r>
              <a:rPr lang="es-CO" sz="600" i="1" baseline="0" dirty="0" err="1">
                <a:solidFill>
                  <a:schemeClr val="bg1">
                    <a:lumMod val="60000"/>
                    <a:lumOff val="40000"/>
                  </a:schemeClr>
                </a:solidFill>
                <a:latin typeface="+mj-lt"/>
              </a:rPr>
              <a:t>specific</a:t>
            </a:r>
            <a:r>
              <a:rPr lang="es-CO" sz="600" i="1" baseline="0" dirty="0">
                <a:solidFill>
                  <a:schemeClr val="bg1">
                    <a:lumMod val="60000"/>
                    <a:lumOff val="40000"/>
                  </a:schemeClr>
                </a:solidFill>
                <a:latin typeface="+mj-lt"/>
              </a:rPr>
              <a:t> </a:t>
            </a:r>
            <a:r>
              <a:rPr lang="es-CO" sz="600" i="1" baseline="0" dirty="0" err="1">
                <a:solidFill>
                  <a:schemeClr val="bg1">
                    <a:lumMod val="60000"/>
                    <a:lumOff val="40000"/>
                  </a:schemeClr>
                </a:solidFill>
                <a:latin typeface="+mj-lt"/>
              </a:rPr>
              <a:t>advice</a:t>
            </a:r>
            <a:r>
              <a:rPr lang="es-CO" sz="600" i="1" baseline="0" dirty="0">
                <a:solidFill>
                  <a:schemeClr val="bg1">
                    <a:lumMod val="60000"/>
                    <a:lumOff val="40000"/>
                  </a:schemeClr>
                </a:solidFill>
                <a:latin typeface="+mj-lt"/>
              </a:rPr>
              <a:t>.</a:t>
            </a:r>
            <a:endParaRPr lang="es-CO" sz="600" i="1" dirty="0">
              <a:solidFill>
                <a:schemeClr val="bg1">
                  <a:lumMod val="60000"/>
                  <a:lumOff val="40000"/>
                </a:schemeClr>
              </a:solidFill>
              <a:latin typeface="+mj-lt"/>
            </a:endParaRPr>
          </a:p>
          <a:p>
            <a:endParaRPr lang="es-CO" sz="675" kern="1200" dirty="0">
              <a:solidFill>
                <a:schemeClr val="bg2"/>
              </a:solidFill>
              <a:effectLst/>
              <a:latin typeface="+mj-lt"/>
              <a:ea typeface="+mn-ea"/>
              <a:cs typeface="+mn-cs"/>
            </a:endParaRPr>
          </a:p>
          <a:p>
            <a:pPr marL="267462" indent="-267462">
              <a:lnSpc>
                <a:spcPct val="85000"/>
              </a:lnSpc>
              <a:spcAft>
                <a:spcPts val="450"/>
              </a:spcAft>
              <a:buClr>
                <a:schemeClr val="accent2"/>
              </a:buClr>
              <a:buSzPct val="70000"/>
              <a:buFont typeface="Arial" pitchFamily="34" charset="0"/>
              <a:buChar char="►"/>
            </a:pPr>
            <a:endParaRPr lang="es-CO" sz="75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latin typeface="+mn-lt"/>
              <a:cs typeface="Arial" pitchFamily="34" charset="0"/>
            </a:endParaRPr>
          </a:p>
        </p:txBody>
      </p:sp>
    </p:spTree>
    <p:extLst>
      <p:ext uri="{BB962C8B-B14F-4D97-AF65-F5344CB8AC3E}">
        <p14:creationId xmlns:p14="http://schemas.microsoft.com/office/powerpoint/2010/main" val="22889143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8543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9_Cov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91" y="0"/>
            <a:ext cx="9178291" cy="7543800"/>
          </a:xfrm>
          <a:prstGeom prst="rect">
            <a:avLst/>
          </a:prstGeom>
        </p:spPr>
      </p:pic>
    </p:spTree>
    <p:extLst>
      <p:ext uri="{BB962C8B-B14F-4D97-AF65-F5344CB8AC3E}">
        <p14:creationId xmlns:p14="http://schemas.microsoft.com/office/powerpoint/2010/main" val="2852882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35C7D65C-FF92-4BD0-B20F-984232C0D8B8}"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350680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8A05E5-A632-4434-8A1B-DFF93B892B83}"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441745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15" name="Rectangle 14"/>
          <p:cNvSpPr/>
          <p:nvPr/>
        </p:nvSpPr>
        <p:spPr>
          <a:xfrm>
            <a:off x="455611" y="638485"/>
            <a:ext cx="1000655" cy="113250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200" dirty="0">
              <a:solidFill>
                <a:schemeClr val="tx1"/>
              </a:solidFill>
            </a:endParaRPr>
          </a:p>
        </p:txBody>
      </p:sp>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02B32090-3C29-4F95-94A7-38B07369038A}"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6" name="Text Placeholder 2"/>
          <p:cNvSpPr>
            <a:spLocks noGrp="1"/>
          </p:cNvSpPr>
          <p:nvPr>
            <p:ph idx="1"/>
          </p:nvPr>
        </p:nvSpPr>
        <p:spPr>
          <a:xfrm>
            <a:off x="457200" y="2032529"/>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2"/>
          <p:cNvSpPr>
            <a:spLocks noGrp="1"/>
          </p:cNvSpPr>
          <p:nvPr>
            <p:ph idx="12"/>
          </p:nvPr>
        </p:nvSpPr>
        <p:spPr>
          <a:xfrm>
            <a:off x="4834466" y="2023532"/>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3"/>
          </p:nvPr>
        </p:nvSpPr>
        <p:spPr>
          <a:xfrm>
            <a:off x="455611" y="638485"/>
            <a:ext cx="1000655" cy="113250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cxnSp>
        <p:nvCxnSpPr>
          <p:cNvPr id="3" name="Straight Connector 2"/>
          <p:cNvCxnSpPr/>
          <p:nvPr/>
        </p:nvCxnSpPr>
        <p:spPr>
          <a:xfrm>
            <a:off x="455611" y="499533"/>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5611" y="1845732"/>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idx="14" hasCustomPrompt="1"/>
          </p:nvPr>
        </p:nvSpPr>
        <p:spPr>
          <a:xfrm>
            <a:off x="1659467" y="638485"/>
            <a:ext cx="6951132" cy="1113585"/>
          </a:xfrm>
          <a:prstGeom prst="rect">
            <a:avLst/>
          </a:prstGeom>
        </p:spPr>
        <p:txBody>
          <a:bodyPr vert="horz" lIns="0" tIns="0" rIns="0" bIns="0" rtlCol="0" anchor="t" anchorCtr="0">
            <a:noAutofit/>
          </a:bodyPr>
          <a:lstStyle>
            <a:lvl1pPr>
              <a:defRPr sz="1400"/>
            </a:lvl1pPr>
          </a:lstStyle>
          <a:p>
            <a:pPr lvl="0"/>
            <a:r>
              <a:rPr lang="en-US" dirty="0"/>
              <a:t>Click to edit Master text </a:t>
            </a:r>
            <a:endParaRPr lang="en-GB" dirty="0"/>
          </a:p>
        </p:txBody>
      </p:sp>
      <p:cxnSp>
        <p:nvCxnSpPr>
          <p:cNvPr id="12" name="Straight Connector 11"/>
          <p:cNvCxnSpPr/>
          <p:nvPr/>
        </p:nvCxnSpPr>
        <p:spPr>
          <a:xfrm>
            <a:off x="455611" y="1913465"/>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04267" y="2023532"/>
            <a:ext cx="0" cy="4101043"/>
          </a:xfrm>
          <a:prstGeom prst="line">
            <a:avLst/>
          </a:prstGeom>
          <a:ln w="9525">
            <a:solidFill>
              <a:schemeClr val="accent6"/>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70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8" name="Freeform 5"/>
          <p:cNvSpPr>
            <a:spLocks noChangeAspect="1"/>
          </p:cNvSpPr>
          <p:nvPr/>
        </p:nvSpPr>
        <p:spPr bwMode="gray">
          <a:xfrm rot="10800000">
            <a:off x="3277045" y="457200"/>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Title 1"/>
          <p:cNvSpPr>
            <a:spLocks noGrp="1"/>
          </p:cNvSpPr>
          <p:nvPr>
            <p:ph type="ctrTitle"/>
          </p:nvPr>
        </p:nvSpPr>
        <p:spPr>
          <a:xfrm>
            <a:off x="3557109" y="1677507"/>
            <a:ext cx="4901184"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3557109" y="2685128"/>
            <a:ext cx="4901184"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2121626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90007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extBox 2"/>
          <p:cNvSpPr txBox="1"/>
          <p:nvPr/>
        </p:nvSpPr>
        <p:spPr>
          <a:xfrm>
            <a:off x="541867" y="626533"/>
            <a:ext cx="4631267" cy="3814890"/>
          </a:xfrm>
          <a:prstGeom prst="rect">
            <a:avLst/>
          </a:prstGeom>
          <a:noFill/>
        </p:spPr>
        <p:txBody>
          <a:bodyPr wrap="square" lIns="0" tIns="36576" rIns="0" bIns="0" rtlCol="0">
            <a:spAutoFit/>
          </a:bodyPr>
          <a:lstStyle/>
          <a:p>
            <a:r>
              <a:rPr lang="es-CO" sz="1400" kern="1200" dirty="0">
                <a:solidFill>
                  <a:schemeClr val="bg2"/>
                </a:solidFill>
                <a:effectLst/>
                <a:latin typeface="+mj-lt"/>
                <a:ea typeface="+mn-ea"/>
                <a:cs typeface="+mn-cs"/>
              </a:rPr>
              <a:t>EY | Auditoría | Impuestos | Transacciones | Consultoría</a:t>
            </a:r>
          </a:p>
          <a:p>
            <a:r>
              <a:rPr lang="es-CO" sz="1000" kern="1200" dirty="0">
                <a:solidFill>
                  <a:schemeClr val="bg2"/>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s-CO" sz="1000" kern="1200" dirty="0">
              <a:solidFill>
                <a:schemeClr val="bg2"/>
              </a:solidFill>
              <a:effectLst/>
              <a:latin typeface="+mj-lt"/>
              <a:ea typeface="+mn-ea"/>
              <a:cs typeface="+mn-cs"/>
            </a:endParaRPr>
          </a:p>
          <a:p>
            <a:r>
              <a:rPr lang="es-CO" sz="900" kern="1200" dirty="0">
                <a:solidFill>
                  <a:schemeClr val="tx1">
                    <a:lumMod val="50000"/>
                    <a:lumOff val="50000"/>
                  </a:schemeClr>
                </a:solidFill>
                <a:effectLst/>
                <a:latin typeface="+mj-lt"/>
                <a:ea typeface="+mn-ea"/>
                <a:cs typeface="+mn-cs"/>
              </a:rPr>
              <a:t>Acerca de EY</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es líder global en servicios de auditoría, impuestos, transacciones y consultoría. Las ideas y servicios de calidad que proveemos nos ayudan a construir credibilidad y confianza en los mercados de capitales y en las economías alrededor del mundo. Desarrollamos líderes excepcionales que trabajan en equipo para cumplirle con lo que prometemos a todas las partes interesadas. Haciendo esto jugamos un papel crítico en la construcción de un mejor entorno para nuestra gente, nuestros clientes y nuestras comunidades.</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se refiere a las firmas miembro de la organización global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cada Firma miembro es una entidad legal distinta.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una compañía de responsabilidad limitada en Inglaterra, no provee servicios a clientes.</a:t>
            </a:r>
          </a:p>
          <a:p>
            <a:r>
              <a:rPr lang="es-CO" sz="900" kern="1200" dirty="0">
                <a:solidFill>
                  <a:schemeClr val="tx1">
                    <a:lumMod val="50000"/>
                    <a:lumOff val="50000"/>
                  </a:schemeClr>
                </a:solidFill>
                <a:effectLst/>
                <a:latin typeface="+mj-lt"/>
                <a:ea typeface="+mn-ea"/>
                <a:cs typeface="+mn-cs"/>
              </a:rPr>
              <a:t> </a:t>
            </a: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err="1">
                <a:solidFill>
                  <a:schemeClr val="tx1">
                    <a:lumMod val="50000"/>
                    <a:lumOff val="50000"/>
                  </a:schemeClr>
                </a:solidFill>
                <a:effectLst/>
                <a:latin typeface="+mj-lt"/>
                <a:ea typeface="+mn-ea"/>
                <a:cs typeface="+mn-cs"/>
              </a:rPr>
              <a:t>Todos</a:t>
            </a:r>
            <a:r>
              <a:rPr lang="en-US" sz="900" kern="1200" dirty="0">
                <a:solidFill>
                  <a:schemeClr val="tx1">
                    <a:lumMod val="50000"/>
                    <a:lumOff val="50000"/>
                  </a:schemeClr>
                </a:solidFill>
                <a:effectLst/>
                <a:latin typeface="+mj-lt"/>
                <a:ea typeface="+mn-ea"/>
                <a:cs typeface="+mn-cs"/>
              </a:rPr>
              <a:t> </a:t>
            </a:r>
            <a:r>
              <a:rPr lang="en-US" sz="900" kern="1200" dirty="0" err="1">
                <a:solidFill>
                  <a:schemeClr val="tx1">
                    <a:lumMod val="50000"/>
                    <a:lumOff val="50000"/>
                  </a:schemeClr>
                </a:solidFill>
                <a:effectLst/>
                <a:latin typeface="+mj-lt"/>
                <a:ea typeface="+mn-ea"/>
                <a:cs typeface="+mn-cs"/>
              </a:rPr>
              <a:t>los</a:t>
            </a:r>
            <a:r>
              <a:rPr lang="en-US" sz="900" kern="1200" dirty="0">
                <a:solidFill>
                  <a:schemeClr val="tx1">
                    <a:lumMod val="50000"/>
                    <a:lumOff val="50000"/>
                  </a:schemeClr>
                </a:solidFill>
                <a:effectLst/>
                <a:latin typeface="+mj-lt"/>
                <a:ea typeface="+mn-ea"/>
                <a:cs typeface="+mn-cs"/>
              </a:rPr>
              <a:t> derechos </a:t>
            </a:r>
            <a:r>
              <a:rPr lang="en-US" sz="900" kern="1200" dirty="0" err="1">
                <a:solidFill>
                  <a:schemeClr val="tx1">
                    <a:lumMod val="50000"/>
                    <a:lumOff val="50000"/>
                  </a:schemeClr>
                </a:solidFill>
                <a:effectLst/>
                <a:latin typeface="+mj-lt"/>
                <a:ea typeface="+mn-ea"/>
                <a:cs typeface="+mn-cs"/>
              </a:rPr>
              <a:t>reservados</a:t>
            </a:r>
            <a:r>
              <a:rPr lang="en-US" sz="900" kern="1200" dirty="0">
                <a:solidFill>
                  <a:schemeClr val="tx1">
                    <a:lumMod val="50000"/>
                    <a:lumOff val="50000"/>
                  </a:schemeClr>
                </a:solidFill>
                <a:effectLst/>
                <a:latin typeface="+mj-lt"/>
                <a:ea typeface="+mn-ea"/>
                <a:cs typeface="+mn-cs"/>
              </a:rPr>
              <a:t>.</a:t>
            </a:r>
          </a:p>
          <a:p>
            <a:endParaRPr lang="en-US" sz="900" kern="1200" dirty="0">
              <a:solidFill>
                <a:schemeClr val="tx1">
                  <a:lumMod val="50000"/>
                  <a:lumOff val="50000"/>
                </a:schemeClr>
              </a:solidFill>
              <a:effectLst/>
              <a:latin typeface="+mj-lt"/>
              <a:ea typeface="+mn-ea"/>
              <a:cs typeface="+mn-cs"/>
            </a:endParaRP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a:solidFill>
                  <a:schemeClr val="bg1">
                    <a:lumMod val="60000"/>
                    <a:lumOff val="40000"/>
                  </a:schemeClr>
                </a:solidFill>
                <a:latin typeface="+mj-lt"/>
              </a:rPr>
              <a:t>Este material ha sido preparado solamente con fines informativos generales y no pretende ser utilizado como asesoramiento contable, fiscal u otro asesoramiento profesional. Consulte a sus asesores para obtener consejos específicos.</a:t>
            </a: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Tree>
    <p:extLst>
      <p:ext uri="{BB962C8B-B14F-4D97-AF65-F5344CB8AC3E}">
        <p14:creationId xmlns:p14="http://schemas.microsoft.com/office/powerpoint/2010/main" val="3276718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3" name="TextBox 2"/>
          <p:cNvSpPr txBox="1"/>
          <p:nvPr/>
        </p:nvSpPr>
        <p:spPr>
          <a:xfrm>
            <a:off x="541867" y="626533"/>
            <a:ext cx="4631267" cy="3522503"/>
          </a:xfrm>
          <a:prstGeom prst="rect">
            <a:avLst/>
          </a:prstGeom>
          <a:noFill/>
        </p:spPr>
        <p:txBody>
          <a:bodyPr wrap="square" lIns="0" tIns="36576" rIns="0" bIns="0" rtlCol="0">
            <a:spAutoFit/>
          </a:bodyPr>
          <a:lstStyle/>
          <a:p>
            <a:r>
              <a:rPr lang="en-US" sz="1400" kern="1200" dirty="0">
                <a:solidFill>
                  <a:schemeClr val="tx1">
                    <a:lumMod val="50000"/>
                    <a:lumOff val="50000"/>
                  </a:schemeClr>
                </a:solidFill>
                <a:effectLst/>
                <a:latin typeface="+mj-lt"/>
                <a:ea typeface="+mn-ea"/>
                <a:cs typeface="+mn-cs"/>
              </a:rPr>
              <a:t>EY | Assurance | Tax | Transactions | Consulting</a:t>
            </a:r>
            <a:r>
              <a:rPr lang="es-CO" sz="1400" kern="1200" dirty="0">
                <a:solidFill>
                  <a:schemeClr val="tx1">
                    <a:lumMod val="50000"/>
                    <a:lumOff val="50000"/>
                  </a:schemeClr>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n-US" sz="900" b="1" kern="1200" dirty="0">
              <a:solidFill>
                <a:schemeClr val="tx1">
                  <a:lumMod val="50000"/>
                  <a:lumOff val="50000"/>
                </a:schemeClr>
              </a:solidFill>
              <a:effectLst/>
              <a:latin typeface="+mj-lt"/>
              <a:ea typeface="+mn-ea"/>
              <a:cs typeface="+mn-cs"/>
            </a:endParaRPr>
          </a:p>
          <a:p>
            <a:r>
              <a:rPr lang="en-US" sz="900" b="1"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About EY</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refers to the global organization and/or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All Rights Reserved.</a:t>
            </a: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err="1">
                <a:solidFill>
                  <a:schemeClr val="bg1">
                    <a:lumMod val="60000"/>
                    <a:lumOff val="40000"/>
                  </a:schemeClr>
                </a:solidFill>
                <a:latin typeface="+mj-lt"/>
              </a:rPr>
              <a:t>This</a:t>
            </a:r>
            <a:r>
              <a:rPr lang="es-CO" sz="800" i="1" dirty="0">
                <a:solidFill>
                  <a:schemeClr val="bg1">
                    <a:lumMod val="60000"/>
                    <a:lumOff val="40000"/>
                  </a:schemeClr>
                </a:solidFill>
                <a:latin typeface="+mj-lt"/>
              </a:rPr>
              <a:t> material has </a:t>
            </a:r>
            <a:r>
              <a:rPr lang="es-CO" sz="800" i="1" dirty="0" err="1">
                <a:solidFill>
                  <a:schemeClr val="bg1">
                    <a:lumMod val="60000"/>
                    <a:lumOff val="40000"/>
                  </a:schemeClr>
                </a:solidFill>
                <a:latin typeface="+mj-lt"/>
              </a:rPr>
              <a:t>been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prepared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for</a:t>
            </a:r>
            <a:r>
              <a:rPr lang="es-CO" sz="800" i="1" dirty="0">
                <a:solidFill>
                  <a:schemeClr val="bg1">
                    <a:lumMod val="60000"/>
                    <a:lumOff val="40000"/>
                  </a:schemeClr>
                </a:solidFill>
                <a:latin typeface="+mj-lt"/>
              </a:rPr>
              <a:t> general </a:t>
            </a:r>
            <a:r>
              <a:rPr lang="es-CO" sz="800" i="1" dirty="0" err="1">
                <a:solidFill>
                  <a:schemeClr val="bg1">
                    <a:lumMod val="60000"/>
                    <a:lumOff val="40000"/>
                  </a:schemeClr>
                </a:solidFill>
                <a:latin typeface="+mj-lt"/>
              </a:rPr>
              <a:t>information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purposes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only</a:t>
            </a:r>
            <a:r>
              <a:rPr lang="es-CO" sz="800" i="1" dirty="0">
                <a:solidFill>
                  <a:schemeClr val="bg1">
                    <a:lumMod val="60000"/>
                    <a:lumOff val="40000"/>
                  </a:schemeClr>
                </a:solidFill>
                <a:latin typeface="+mj-lt"/>
              </a:rPr>
              <a:t> and </a:t>
            </a:r>
            <a:r>
              <a:rPr lang="es-CO" sz="800" i="1" dirty="0" err="1">
                <a:solidFill>
                  <a:schemeClr val="bg1">
                    <a:lumMod val="60000"/>
                    <a:lumOff val="40000"/>
                  </a:schemeClr>
                </a:solidFill>
                <a:latin typeface="+mj-lt"/>
              </a:rPr>
              <a:t>is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not</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intented</a:t>
            </a:r>
            <a:r>
              <a:rPr lang="es-CO" sz="800" i="1" dirty="0">
                <a:solidFill>
                  <a:schemeClr val="bg1">
                    <a:lumMod val="60000"/>
                    <a:lumOff val="40000"/>
                  </a:schemeClr>
                </a:solidFill>
                <a:latin typeface="+mj-lt"/>
              </a:rPr>
              <a:t> to be </a:t>
            </a:r>
            <a:r>
              <a:rPr lang="es-CO" sz="800" i="1" dirty="0" err="1">
                <a:solidFill>
                  <a:schemeClr val="bg1">
                    <a:lumMod val="60000"/>
                    <a:lumOff val="40000"/>
                  </a:schemeClr>
                </a:solidFill>
                <a:latin typeface="+mj-lt"/>
              </a:rPr>
              <a:t>relied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upon</a:t>
            </a:r>
            <a:r>
              <a:rPr lang="es-CO" sz="800" i="1" dirty="0">
                <a:solidFill>
                  <a:schemeClr val="bg1">
                    <a:lumMod val="60000"/>
                    <a:lumOff val="40000"/>
                  </a:schemeClr>
                </a:solidFill>
                <a:latin typeface="+mj-lt"/>
              </a:rPr>
              <a:t> as </a:t>
            </a:r>
            <a:r>
              <a:rPr lang="es-CO" sz="800" i="1" dirty="0" err="1">
                <a:solidFill>
                  <a:schemeClr val="bg1">
                    <a:lumMod val="60000"/>
                    <a:lumOff val="40000"/>
                  </a:schemeClr>
                </a:solidFill>
                <a:latin typeface="+mj-lt"/>
              </a:rPr>
              <a:t>accounting</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tax</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other</a:t>
            </a:r>
            <a:r>
              <a:rPr lang="es-CO" sz="800" i="1" dirty="0">
                <a:solidFill>
                  <a:schemeClr val="bg1">
                    <a:lumMod val="60000"/>
                    <a:lumOff val="40000"/>
                  </a:schemeClr>
                </a:solidFill>
                <a:latin typeface="+mj-lt"/>
              </a:rPr>
              <a:t> profesional </a:t>
            </a:r>
            <a:r>
              <a:rPr lang="es-CO" sz="800" i="1" dirty="0" err="1">
                <a:solidFill>
                  <a:schemeClr val="bg1">
                    <a:lumMod val="60000"/>
                    <a:lumOff val="40000"/>
                  </a:schemeClr>
                </a:solidFill>
                <a:latin typeface="+mj-lt"/>
              </a:rPr>
              <a:t>advice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Please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refer</a:t>
            </a:r>
            <a:r>
              <a:rPr lang="es-CO" sz="800" i="1" dirty="0">
                <a:solidFill>
                  <a:schemeClr val="bg1">
                    <a:lumMod val="60000"/>
                    <a:lumOff val="40000"/>
                  </a:schemeClr>
                </a:solidFill>
                <a:latin typeface="+mj-lt"/>
              </a:rPr>
              <a:t> to </a:t>
            </a:r>
            <a:r>
              <a:rPr lang="es-CO" sz="800" i="1" dirty="0" err="1">
                <a:solidFill>
                  <a:schemeClr val="bg1">
                    <a:lumMod val="60000"/>
                    <a:lumOff val="40000"/>
                  </a:schemeClr>
                </a:solidFill>
                <a:latin typeface="+mj-lt"/>
              </a:rPr>
              <a:t>your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advisors</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for</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specific</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advice</a:t>
            </a:r>
            <a:r>
              <a:rPr lang="es-CO" sz="800" i="1" baseline="0" dirty="0">
                <a:solidFill>
                  <a:schemeClr val="bg1">
                    <a:lumMod val="60000"/>
                    <a:lumOff val="40000"/>
                  </a:schemeClr>
                </a:solidFill>
                <a:latin typeface="+mj-lt"/>
              </a:rPr>
              <a:t>.</a:t>
            </a:r>
            <a:endParaRPr lang="es-CO" sz="800" i="1" dirty="0">
              <a:solidFill>
                <a:schemeClr val="bg1">
                  <a:lumMod val="60000"/>
                  <a:lumOff val="40000"/>
                </a:schemeClr>
              </a:solidFill>
              <a:latin typeface="+mj-lt"/>
            </a:endParaRP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Tree>
    <p:extLst>
      <p:ext uri="{BB962C8B-B14F-4D97-AF65-F5344CB8AC3E}">
        <p14:creationId xmlns:p14="http://schemas.microsoft.com/office/powerpoint/2010/main" val="3062088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74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6" name="Rectangle 1"/>
          <p:cNvSpPr>
            <a:spLocks noChangeAspect="1"/>
          </p:cNvSpPr>
          <p:nvPr/>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8"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0" indent="0" algn="l">
              <a:buNone/>
              <a:defRPr sz="1600">
                <a:solidFill>
                  <a:srgbClr val="404040"/>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3674158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3" name="Freeform 5"/>
          <p:cNvSpPr>
            <a:spLocks noChangeAspect="1"/>
          </p:cNvSpPr>
          <p:nvPr/>
        </p:nvSpPr>
        <p:spPr bwMode="gray">
          <a:xfrm rot="10800000">
            <a:off x="3277045" y="457200"/>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Title 1"/>
          <p:cNvSpPr>
            <a:spLocks noGrp="1"/>
          </p:cNvSpPr>
          <p:nvPr>
            <p:ph type="ctrTitle"/>
          </p:nvPr>
        </p:nvSpPr>
        <p:spPr>
          <a:xfrm>
            <a:off x="3557109" y="1677507"/>
            <a:ext cx="4901184"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5" name="Subtitle 2"/>
          <p:cNvSpPr>
            <a:spLocks noGrp="1"/>
          </p:cNvSpPr>
          <p:nvPr>
            <p:ph type="subTitle" idx="1"/>
          </p:nvPr>
        </p:nvSpPr>
        <p:spPr>
          <a:xfrm>
            <a:off x="3557109" y="2685128"/>
            <a:ext cx="4901184"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2121626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779463"/>
            <a:ext cx="6753225" cy="340042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Subtitle 2"/>
          <p:cNvSpPr>
            <a:spLocks noGrp="1"/>
          </p:cNvSpPr>
          <p:nvPr>
            <p:ph type="subTitle" idx="1"/>
          </p:nvPr>
        </p:nvSpPr>
        <p:spPr>
          <a:xfrm>
            <a:off x="886968" y="3258529"/>
            <a:ext cx="5943432"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8" name="Title 1"/>
          <p:cNvSpPr>
            <a:spLocks noGrp="1"/>
          </p:cNvSpPr>
          <p:nvPr>
            <p:ph type="ctrTitle"/>
          </p:nvPr>
        </p:nvSpPr>
        <p:spPr>
          <a:xfrm>
            <a:off x="886968" y="2288083"/>
            <a:ext cx="5943432"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722358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57200"/>
            <a:ext cx="5413375" cy="4572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Title 1"/>
          <p:cNvSpPr>
            <a:spLocks noGrp="1"/>
          </p:cNvSpPr>
          <p:nvPr>
            <p:ph type="ctrTitle"/>
          </p:nvPr>
        </p:nvSpPr>
        <p:spPr>
          <a:xfrm>
            <a:off x="886968" y="1799130"/>
            <a:ext cx="4643060" cy="860400"/>
          </a:xfrm>
          <a:prstGeom prst="rect">
            <a:avLst/>
          </a:prstGeo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8" name="Subtitle 2"/>
          <p:cNvSpPr>
            <a:spLocks noGrp="1"/>
          </p:cNvSpPr>
          <p:nvPr>
            <p:ph type="subTitle" idx="1"/>
          </p:nvPr>
        </p:nvSpPr>
        <p:spPr>
          <a:xfrm>
            <a:off x="886968" y="2769576"/>
            <a:ext cx="464306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597294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Cover with beam (legacy)">
    <p:spTree>
      <p:nvGrpSpPr>
        <p:cNvPr id="1" name=""/>
        <p:cNvGrpSpPr/>
        <p:nvPr/>
      </p:nvGrpSpPr>
      <p:grpSpPr>
        <a:xfrm>
          <a:off x="0" y="0"/>
          <a:ext cx="0" cy="0"/>
          <a:chOff x="0" y="0"/>
          <a:chExt cx="0" cy="0"/>
        </a:xfrm>
      </p:grpSpPr>
      <p:grpSp>
        <p:nvGrpSpPr>
          <p:cNvPr id="12" name="Group 11"/>
          <p:cNvGrpSpPr/>
          <p:nvPr/>
        </p:nvGrpSpPr>
        <p:grpSpPr>
          <a:xfrm>
            <a:off x="-6532" y="2405084"/>
            <a:ext cx="9150532" cy="3349170"/>
            <a:chOff x="-6532" y="2405084"/>
            <a:chExt cx="9150532" cy="3349170"/>
          </a:xfrm>
        </p:grpSpPr>
        <p:sp>
          <p:nvSpPr>
            <p:cNvPr id="1032" name="Freeform 8"/>
            <p:cNvSpPr>
              <a:spLocks/>
            </p:cNvSpPr>
            <p:nvPr/>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pic>
          <p:nvPicPr>
            <p:cNvPr id="8" name="Picture 3"/>
            <p:cNvPicPr>
              <a:picLocks noChangeAspect="1" noChangeArrowheads="1"/>
            </p:cNvPicPr>
            <p:nvPr/>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2326778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600"/>
            <a:ext cx="8229600" cy="469897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 name="Date Placeholder 5"/>
          <p:cNvSpPr>
            <a:spLocks noGrp="1"/>
          </p:cNvSpPr>
          <p:nvPr>
            <p:ph type="dt" sz="half" idx="10"/>
          </p:nvPr>
        </p:nvSpPr>
        <p:spPr/>
        <p:txBody>
          <a:bodyPr/>
          <a:lstStyle/>
          <a:p>
            <a:fld id="{FE269BB9-976F-41FE-9403-522AB7535E1F}" type="datetime1">
              <a:rPr lang="es-CO" smtClean="0"/>
              <a:t>07/02/2019</a:t>
            </a:fld>
            <a:endParaRPr lang="en-US" dirty="0"/>
          </a:p>
        </p:txBody>
      </p:sp>
      <p:sp>
        <p:nvSpPr>
          <p:cNvPr id="9" name="Footer Placeholder 8"/>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56874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75" y="5879592"/>
            <a:ext cx="3780000" cy="61875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17" name="Subtitle 2"/>
          <p:cNvSpPr>
            <a:spLocks noGrp="1"/>
          </p:cNvSpPr>
          <p:nvPr>
            <p:ph type="subTitle" idx="1"/>
          </p:nvPr>
        </p:nvSpPr>
        <p:spPr>
          <a:xfrm>
            <a:off x="886968" y="3258529"/>
            <a:ext cx="5943432"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sp>
        <p:nvSpPr>
          <p:cNvPr id="18" name="Title 1"/>
          <p:cNvSpPr>
            <a:spLocks noGrp="1"/>
          </p:cNvSpPr>
          <p:nvPr>
            <p:ph type="ctrTitle"/>
          </p:nvPr>
        </p:nvSpPr>
        <p:spPr>
          <a:xfrm>
            <a:off x="886968" y="2288083"/>
            <a:ext cx="5943432"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Tree>
    <p:extLst>
      <p:ext uri="{BB962C8B-B14F-4D97-AF65-F5344CB8AC3E}">
        <p14:creationId xmlns:p14="http://schemas.microsoft.com/office/powerpoint/2010/main" val="3722358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5E6ACD0D-A901-4605-A00E-9FA0FA494C2F}"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289109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11F7441F-2B3E-40A2-BF73-CE57955BF134}"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4619011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fld id="{3879D7B1-2F21-4845-BBA5-9286F178AAF0}"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76933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fld id="{B344CF5E-013B-46EE-9FBE-1761FA88FF2F}"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954553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1426464"/>
            <a:ext cx="4038600" cy="4691061"/>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426464"/>
            <a:ext cx="4038600" cy="4691061"/>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Date Placeholder 6"/>
          <p:cNvSpPr>
            <a:spLocks noGrp="1"/>
          </p:cNvSpPr>
          <p:nvPr>
            <p:ph type="dt" sz="half" idx="10"/>
          </p:nvPr>
        </p:nvSpPr>
        <p:spPr/>
        <p:txBody>
          <a:bodyPr/>
          <a:lstStyle/>
          <a:p>
            <a:fld id="{126F1B6E-6931-4FD3-8EAD-61F1DF94EE35}" type="datetime1">
              <a:rPr lang="es-CO" smtClean="0"/>
              <a:t>07/02/2019</a:t>
            </a:fld>
            <a:endParaRPr lang="en-US" dirty="0"/>
          </a:p>
        </p:txBody>
      </p:sp>
      <p:sp>
        <p:nvSpPr>
          <p:cNvPr id="9" name="Footer Placeholder 8"/>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614642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51200" y="2121113"/>
            <a:ext cx="40428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7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26464"/>
            <a:ext cx="4042800" cy="640800"/>
          </a:xfrm>
          <a:prstGeom prst="rect">
            <a:avLst/>
          </a:prstGeo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fld id="{855F6B9E-A667-45B0-A600-32C92B28CD94}" type="datetime1">
              <a:rPr lang="es-CO" smtClean="0"/>
              <a:t>07/02/2019</a:t>
            </a:fld>
            <a:endParaRPr lang="en-US" dirty="0"/>
          </a:p>
        </p:txBody>
      </p:sp>
      <p:sp>
        <p:nvSpPr>
          <p:cNvPr id="6" name="Footer Placeholder 5"/>
          <p:cNvSpPr>
            <a:spLocks noGrp="1"/>
          </p:cNvSpPr>
          <p:nvPr>
            <p:ph type="ftr" sz="quarter" idx="15"/>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875879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a:prstGeom prst="rect">
            <a:avLst/>
          </a:prstGeo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6" name="Date Placeholder 5"/>
          <p:cNvSpPr>
            <a:spLocks noGrp="1"/>
          </p:cNvSpPr>
          <p:nvPr>
            <p:ph type="dt" sz="half" idx="12"/>
          </p:nvPr>
        </p:nvSpPr>
        <p:spPr/>
        <p:txBody>
          <a:bodyPr/>
          <a:lstStyle/>
          <a:p>
            <a:fld id="{C1156411-BE3C-4DCB-9D83-6AC694D38284}" type="datetime1">
              <a:rPr lang="es-CO" smtClean="0"/>
              <a:t>07/02/2019</a:t>
            </a:fld>
            <a:endParaRPr lang="en-US" dirty="0"/>
          </a:p>
        </p:txBody>
      </p:sp>
      <p:sp>
        <p:nvSpPr>
          <p:cNvPr id="7" name="Footer Placeholder 6"/>
          <p:cNvSpPr>
            <a:spLocks noGrp="1"/>
          </p:cNvSpPr>
          <p:nvPr>
            <p:ph type="ftr" sz="quarter" idx="13"/>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6156250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 name="Date Placeholder 4"/>
          <p:cNvSpPr>
            <a:spLocks noGrp="1"/>
          </p:cNvSpPr>
          <p:nvPr>
            <p:ph type="dt" sz="half" idx="10"/>
          </p:nvPr>
        </p:nvSpPr>
        <p:spPr/>
        <p:txBody>
          <a:bodyPr/>
          <a:lstStyle/>
          <a:p>
            <a:fld id="{6D5D0421-A9E7-47FA-BA07-BC11C1A7B242}" type="datetime1">
              <a:rPr lang="es-CO" smtClean="0"/>
              <a:t>07/02/2019</a:t>
            </a:fld>
            <a:endParaRPr lang="en-US" dirty="0"/>
          </a:p>
        </p:txBody>
      </p:sp>
      <p:sp>
        <p:nvSpPr>
          <p:cNvPr id="7" name="Footer Placeholder 6"/>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0448329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 name="Date Placeholder 4"/>
          <p:cNvSpPr>
            <a:spLocks noGrp="1"/>
          </p:cNvSpPr>
          <p:nvPr>
            <p:ph type="dt" sz="half" idx="10"/>
          </p:nvPr>
        </p:nvSpPr>
        <p:spPr/>
        <p:txBody>
          <a:bodyPr/>
          <a:lstStyle/>
          <a:p>
            <a:fld id="{39A84829-5E82-4EB0-AE40-175FFD26EE33}" type="datetime1">
              <a:rPr lang="es-CO" smtClean="0"/>
              <a:t>07/02/2019</a:t>
            </a:fld>
            <a:endParaRPr lang="en-US" dirty="0"/>
          </a:p>
        </p:txBody>
      </p:sp>
      <p:sp>
        <p:nvSpPr>
          <p:cNvPr id="7" name="Footer Placeholder 6"/>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9308065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5"/>
          <p:cNvSpPr>
            <a:spLocks/>
          </p:cNvSpPr>
          <p:nvPr/>
        </p:nvSpPr>
        <p:spPr bwMode="gray">
          <a:xfrm>
            <a:off x="457200" y="1033272"/>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6" name="Date Placeholder 5"/>
          <p:cNvSpPr>
            <a:spLocks noGrp="1"/>
          </p:cNvSpPr>
          <p:nvPr>
            <p:ph type="dt" sz="half" idx="10"/>
          </p:nvPr>
        </p:nvSpPr>
        <p:spPr/>
        <p:txBody>
          <a:bodyPr/>
          <a:lstStyle/>
          <a:p>
            <a:fld id="{5E76C1AC-0FCA-43E2-B0B6-ED97AB18C552}" type="datetime1">
              <a:rPr lang="es-CO" smtClean="0"/>
              <a:t>07/02/2019</a:t>
            </a:fld>
            <a:endParaRPr lang="en-US" dirty="0"/>
          </a:p>
        </p:txBody>
      </p:sp>
      <p:sp>
        <p:nvSpPr>
          <p:cNvPr id="7" name="Footer Placeholder 6"/>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930806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57200"/>
            <a:ext cx="5413375" cy="4572000"/>
          </a:xfrm>
          <a:prstGeom prst="rect">
            <a:avLst/>
          </a:prstGeom>
        </p:spPr>
      </p:pic>
      <p:sp>
        <p:nvSpPr>
          <p:cNvPr id="9" name="Title 1"/>
          <p:cNvSpPr>
            <a:spLocks noGrp="1"/>
          </p:cNvSpPr>
          <p:nvPr>
            <p:ph type="ctrTitle"/>
          </p:nvPr>
        </p:nvSpPr>
        <p:spPr>
          <a:xfrm>
            <a:off x="886968" y="1799130"/>
            <a:ext cx="4643060"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4" name="Subtitle 2"/>
          <p:cNvSpPr>
            <a:spLocks noGrp="1"/>
          </p:cNvSpPr>
          <p:nvPr>
            <p:ph type="subTitle" idx="1"/>
          </p:nvPr>
        </p:nvSpPr>
        <p:spPr>
          <a:xfrm>
            <a:off x="886968" y="2769576"/>
            <a:ext cx="4643060" cy="645742"/>
          </a:xfrm>
          <a:prstGeom prst="rect">
            <a:avLst/>
          </a:prstGeo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675" y="5879592"/>
            <a:ext cx="3780000" cy="618750"/>
          </a:xfrm>
          <a:prstGeom prst="rect">
            <a:avLst/>
          </a:prstGeom>
        </p:spPr>
      </p:pic>
    </p:spTree>
    <p:extLst>
      <p:ext uri="{BB962C8B-B14F-4D97-AF65-F5344CB8AC3E}">
        <p14:creationId xmlns:p14="http://schemas.microsoft.com/office/powerpoint/2010/main" val="15972940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endParaRPr>
          </a:p>
        </p:txBody>
      </p:sp>
      <p:sp>
        <p:nvSpPr>
          <p:cNvPr id="4" name="Date Placeholder 3"/>
          <p:cNvSpPr>
            <a:spLocks noGrp="1"/>
          </p:cNvSpPr>
          <p:nvPr>
            <p:ph type="dt" sz="half" idx="10"/>
          </p:nvPr>
        </p:nvSpPr>
        <p:spPr/>
        <p:txBody>
          <a:bodyPr/>
          <a:lstStyle/>
          <a:p>
            <a:fld id="{C1FE9E28-8AE9-4E9B-B0FC-B1C94529EC5F}"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6611261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Empt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90AB0A-0070-4D6E-A389-EF12B947BEDB}"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7896512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15" name="Rectangle 14"/>
          <p:cNvSpPr/>
          <p:nvPr/>
        </p:nvSpPr>
        <p:spPr>
          <a:xfrm>
            <a:off x="455611" y="638485"/>
            <a:ext cx="1000655" cy="113250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200" dirty="0">
              <a:solidFill>
                <a:schemeClr val="tx1"/>
              </a:solidFill>
            </a:endParaRPr>
          </a:p>
        </p:txBody>
      </p:sp>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19B6EC58-359D-4C99-B91F-4C5C01295CBE}"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6" name="Text Placeholder 2"/>
          <p:cNvSpPr>
            <a:spLocks noGrp="1"/>
          </p:cNvSpPr>
          <p:nvPr>
            <p:ph idx="1"/>
          </p:nvPr>
        </p:nvSpPr>
        <p:spPr>
          <a:xfrm>
            <a:off x="457200" y="2032529"/>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idx="12"/>
          </p:nvPr>
        </p:nvSpPr>
        <p:spPr>
          <a:xfrm>
            <a:off x="4834466" y="2023532"/>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p:cNvSpPr>
            <a:spLocks noGrp="1"/>
          </p:cNvSpPr>
          <p:nvPr>
            <p:ph idx="13"/>
          </p:nvPr>
        </p:nvSpPr>
        <p:spPr>
          <a:xfrm>
            <a:off x="455611" y="638485"/>
            <a:ext cx="1000655" cy="113250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 name="Straight Connector 2"/>
          <p:cNvCxnSpPr/>
          <p:nvPr/>
        </p:nvCxnSpPr>
        <p:spPr>
          <a:xfrm>
            <a:off x="455611" y="499533"/>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5611" y="1845732"/>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idx="14" hasCustomPrompt="1"/>
          </p:nvPr>
        </p:nvSpPr>
        <p:spPr>
          <a:xfrm>
            <a:off x="1659467" y="638485"/>
            <a:ext cx="6951132" cy="1113585"/>
          </a:xfrm>
          <a:prstGeom prst="rect">
            <a:avLst/>
          </a:prstGeom>
        </p:spPr>
        <p:txBody>
          <a:bodyPr vert="horz" lIns="0" tIns="0" rIns="0" bIns="0" rtlCol="0" anchor="t" anchorCtr="0">
            <a:noAutofit/>
          </a:bodyPr>
          <a:lstStyle>
            <a:lvl1pPr>
              <a:defRPr sz="1400"/>
            </a:lvl1pPr>
          </a:lstStyle>
          <a:p>
            <a:pPr lvl="0"/>
            <a:r>
              <a:rPr lang="en-US" dirty="0"/>
              <a:t>Click to edit Master text </a:t>
            </a:r>
            <a:endParaRPr lang="en-GB" dirty="0"/>
          </a:p>
        </p:txBody>
      </p:sp>
      <p:cxnSp>
        <p:nvCxnSpPr>
          <p:cNvPr id="12" name="Straight Connector 11"/>
          <p:cNvCxnSpPr/>
          <p:nvPr/>
        </p:nvCxnSpPr>
        <p:spPr>
          <a:xfrm>
            <a:off x="455611" y="1913465"/>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04267" y="2023532"/>
            <a:ext cx="0" cy="4101043"/>
          </a:xfrm>
          <a:prstGeom prst="line">
            <a:avLst/>
          </a:prstGeom>
          <a:ln w="9525">
            <a:solidFill>
              <a:schemeClr val="accent6"/>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628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193976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3" name="TextBox 2"/>
          <p:cNvSpPr txBox="1"/>
          <p:nvPr/>
        </p:nvSpPr>
        <p:spPr>
          <a:xfrm>
            <a:off x="541867" y="626533"/>
            <a:ext cx="4631267" cy="3814890"/>
          </a:xfrm>
          <a:prstGeom prst="rect">
            <a:avLst/>
          </a:prstGeom>
          <a:noFill/>
        </p:spPr>
        <p:txBody>
          <a:bodyPr wrap="square" lIns="0" tIns="36576" rIns="0" bIns="0" rtlCol="0">
            <a:spAutoFit/>
          </a:bodyPr>
          <a:lstStyle/>
          <a:p>
            <a:r>
              <a:rPr lang="es-CO" sz="1400" kern="1200" dirty="0">
                <a:solidFill>
                  <a:schemeClr val="bg2"/>
                </a:solidFill>
                <a:effectLst/>
                <a:latin typeface="+mj-lt"/>
                <a:ea typeface="+mn-ea"/>
                <a:cs typeface="+mn-cs"/>
              </a:rPr>
              <a:t>EY | Auditoría | Impuestos | Transacciones | Consultoría</a:t>
            </a:r>
          </a:p>
          <a:p>
            <a:r>
              <a:rPr lang="es-CO" sz="1000" kern="1200" dirty="0">
                <a:solidFill>
                  <a:schemeClr val="bg2"/>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s-CO" sz="1000" kern="1200" dirty="0">
              <a:solidFill>
                <a:schemeClr val="bg2"/>
              </a:solidFill>
              <a:effectLst/>
              <a:latin typeface="+mj-lt"/>
              <a:ea typeface="+mn-ea"/>
              <a:cs typeface="+mn-cs"/>
            </a:endParaRPr>
          </a:p>
          <a:p>
            <a:r>
              <a:rPr lang="es-CO" sz="900" kern="1200" dirty="0">
                <a:solidFill>
                  <a:schemeClr val="tx1">
                    <a:lumMod val="50000"/>
                    <a:lumOff val="50000"/>
                  </a:schemeClr>
                </a:solidFill>
                <a:effectLst/>
                <a:latin typeface="+mj-lt"/>
                <a:ea typeface="+mn-ea"/>
                <a:cs typeface="+mn-cs"/>
              </a:rPr>
              <a:t>Acerca de EY</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es líder global en servicios de auditoría, impuestos, transacciones y consultoría. Las ideas y servicios de calidad que proveemos nos ayudan a construir credibilidad y confianza en los mercados de capitales y en las economías alrededor del mundo. Desarrollamos líderes excepcionales que trabajan en equipo para cumplirle con lo que prometemos a todas las partes interesadas. Haciendo esto jugamos un papel crítico en la construcción de un mejor entorno para nuestra gente, nuestros clientes y nuestras comunidades.</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se refiere a las firmas miembro de la organización global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cada Firma miembro es una entidad legal distinta.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una compañía de responsabilidad limitada en Inglaterra, no provee servicios a clientes.</a:t>
            </a:r>
          </a:p>
          <a:p>
            <a:r>
              <a:rPr lang="es-CO" sz="900" kern="1200" dirty="0">
                <a:solidFill>
                  <a:schemeClr val="tx1">
                    <a:lumMod val="50000"/>
                    <a:lumOff val="50000"/>
                  </a:schemeClr>
                </a:solidFill>
                <a:effectLst/>
                <a:latin typeface="+mj-lt"/>
                <a:ea typeface="+mn-ea"/>
                <a:cs typeface="+mn-cs"/>
              </a:rPr>
              <a:t> </a:t>
            </a: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err="1">
                <a:solidFill>
                  <a:schemeClr val="tx1">
                    <a:lumMod val="50000"/>
                    <a:lumOff val="50000"/>
                  </a:schemeClr>
                </a:solidFill>
                <a:effectLst/>
                <a:latin typeface="+mj-lt"/>
                <a:ea typeface="+mn-ea"/>
                <a:cs typeface="+mn-cs"/>
              </a:rPr>
              <a:t>Todos</a:t>
            </a:r>
            <a:r>
              <a:rPr lang="en-US" sz="900" kern="1200" dirty="0">
                <a:solidFill>
                  <a:schemeClr val="tx1">
                    <a:lumMod val="50000"/>
                    <a:lumOff val="50000"/>
                  </a:schemeClr>
                </a:solidFill>
                <a:effectLst/>
                <a:latin typeface="+mj-lt"/>
                <a:ea typeface="+mn-ea"/>
                <a:cs typeface="+mn-cs"/>
              </a:rPr>
              <a:t> </a:t>
            </a:r>
            <a:r>
              <a:rPr lang="en-US" sz="900" kern="1200" dirty="0" err="1">
                <a:solidFill>
                  <a:schemeClr val="tx1">
                    <a:lumMod val="50000"/>
                    <a:lumOff val="50000"/>
                  </a:schemeClr>
                </a:solidFill>
                <a:effectLst/>
                <a:latin typeface="+mj-lt"/>
                <a:ea typeface="+mn-ea"/>
                <a:cs typeface="+mn-cs"/>
              </a:rPr>
              <a:t>los</a:t>
            </a:r>
            <a:r>
              <a:rPr lang="en-US" sz="900" kern="1200" dirty="0">
                <a:solidFill>
                  <a:schemeClr val="tx1">
                    <a:lumMod val="50000"/>
                    <a:lumOff val="50000"/>
                  </a:schemeClr>
                </a:solidFill>
                <a:effectLst/>
                <a:latin typeface="+mj-lt"/>
                <a:ea typeface="+mn-ea"/>
                <a:cs typeface="+mn-cs"/>
              </a:rPr>
              <a:t> derechos </a:t>
            </a:r>
            <a:r>
              <a:rPr lang="en-US" sz="900" kern="1200" dirty="0" err="1">
                <a:solidFill>
                  <a:schemeClr val="tx1">
                    <a:lumMod val="50000"/>
                    <a:lumOff val="50000"/>
                  </a:schemeClr>
                </a:solidFill>
                <a:effectLst/>
                <a:latin typeface="+mj-lt"/>
                <a:ea typeface="+mn-ea"/>
                <a:cs typeface="+mn-cs"/>
              </a:rPr>
              <a:t>reservados</a:t>
            </a:r>
            <a:r>
              <a:rPr lang="en-US" sz="900" kern="1200" dirty="0">
                <a:solidFill>
                  <a:schemeClr val="tx1">
                    <a:lumMod val="50000"/>
                    <a:lumOff val="50000"/>
                  </a:schemeClr>
                </a:solidFill>
                <a:effectLst/>
                <a:latin typeface="+mj-lt"/>
                <a:ea typeface="+mn-ea"/>
                <a:cs typeface="+mn-cs"/>
              </a:rPr>
              <a:t>.</a:t>
            </a:r>
          </a:p>
          <a:p>
            <a:endParaRPr lang="en-US" sz="900" kern="1200" dirty="0">
              <a:solidFill>
                <a:schemeClr val="tx1">
                  <a:lumMod val="50000"/>
                  <a:lumOff val="50000"/>
                </a:schemeClr>
              </a:solidFill>
              <a:effectLst/>
              <a:latin typeface="+mj-lt"/>
              <a:ea typeface="+mn-ea"/>
              <a:cs typeface="+mn-cs"/>
            </a:endParaRP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a:solidFill>
                  <a:schemeClr val="bg1">
                    <a:lumMod val="60000"/>
                    <a:lumOff val="40000"/>
                  </a:schemeClr>
                </a:solidFill>
                <a:latin typeface="+mj-lt"/>
              </a:rPr>
              <a:t>Este material ha sido preparado solamente con fines informativos generales y no pretende ser utilizado como asesoramiento contable, fiscal u otro asesoramiento profesional. Consulte a sus asesores para obtener consejos específicos.</a:t>
            </a: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Tree>
    <p:extLst>
      <p:ext uri="{BB962C8B-B14F-4D97-AF65-F5344CB8AC3E}">
        <p14:creationId xmlns:p14="http://schemas.microsoft.com/office/powerpoint/2010/main" val="173593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3" name="TextBox 2"/>
          <p:cNvSpPr txBox="1"/>
          <p:nvPr/>
        </p:nvSpPr>
        <p:spPr>
          <a:xfrm>
            <a:off x="541867" y="626533"/>
            <a:ext cx="4631267" cy="3522503"/>
          </a:xfrm>
          <a:prstGeom prst="rect">
            <a:avLst/>
          </a:prstGeom>
          <a:noFill/>
        </p:spPr>
        <p:txBody>
          <a:bodyPr wrap="square" lIns="0" tIns="36576" rIns="0" bIns="0" rtlCol="0">
            <a:spAutoFit/>
          </a:bodyPr>
          <a:lstStyle/>
          <a:p>
            <a:r>
              <a:rPr lang="en-US" sz="1400" kern="1200" dirty="0">
                <a:solidFill>
                  <a:schemeClr val="tx1">
                    <a:lumMod val="50000"/>
                    <a:lumOff val="50000"/>
                  </a:schemeClr>
                </a:solidFill>
                <a:effectLst/>
                <a:latin typeface="+mj-lt"/>
                <a:ea typeface="+mn-ea"/>
                <a:cs typeface="+mn-cs"/>
              </a:rPr>
              <a:t>EY | Assurance | Tax | Transactions | Consulting</a:t>
            </a:r>
            <a:r>
              <a:rPr lang="es-CO" sz="1400" kern="1200" dirty="0">
                <a:solidFill>
                  <a:schemeClr val="tx1">
                    <a:lumMod val="50000"/>
                    <a:lumOff val="50000"/>
                  </a:schemeClr>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n-US" sz="900" b="1" kern="1200" dirty="0">
              <a:solidFill>
                <a:schemeClr val="tx1">
                  <a:lumMod val="50000"/>
                  <a:lumOff val="50000"/>
                </a:schemeClr>
              </a:solidFill>
              <a:effectLst/>
              <a:latin typeface="+mj-lt"/>
              <a:ea typeface="+mn-ea"/>
              <a:cs typeface="+mn-cs"/>
            </a:endParaRPr>
          </a:p>
          <a:p>
            <a:r>
              <a:rPr lang="en-US" sz="900" b="1"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About EY</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refers to the global organization and/or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All Rights Reserved.</a:t>
            </a: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err="1">
                <a:solidFill>
                  <a:schemeClr val="bg1">
                    <a:lumMod val="60000"/>
                    <a:lumOff val="40000"/>
                  </a:schemeClr>
                </a:solidFill>
                <a:latin typeface="+mj-lt"/>
              </a:rPr>
              <a:t>This</a:t>
            </a:r>
            <a:r>
              <a:rPr lang="es-CO" sz="800" i="1" dirty="0">
                <a:solidFill>
                  <a:schemeClr val="bg1">
                    <a:lumMod val="60000"/>
                    <a:lumOff val="40000"/>
                  </a:schemeClr>
                </a:solidFill>
                <a:latin typeface="+mj-lt"/>
              </a:rPr>
              <a:t> material has </a:t>
            </a:r>
            <a:r>
              <a:rPr lang="es-CO" sz="800" i="1" dirty="0" err="1">
                <a:solidFill>
                  <a:schemeClr val="bg1">
                    <a:lumMod val="60000"/>
                    <a:lumOff val="40000"/>
                  </a:schemeClr>
                </a:solidFill>
                <a:latin typeface="+mj-lt"/>
              </a:rPr>
              <a:t>been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prepared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for</a:t>
            </a:r>
            <a:r>
              <a:rPr lang="es-CO" sz="800" i="1" dirty="0">
                <a:solidFill>
                  <a:schemeClr val="bg1">
                    <a:lumMod val="60000"/>
                    <a:lumOff val="40000"/>
                  </a:schemeClr>
                </a:solidFill>
                <a:latin typeface="+mj-lt"/>
              </a:rPr>
              <a:t> general </a:t>
            </a:r>
            <a:r>
              <a:rPr lang="es-CO" sz="800" i="1" dirty="0" err="1">
                <a:solidFill>
                  <a:schemeClr val="bg1">
                    <a:lumMod val="60000"/>
                    <a:lumOff val="40000"/>
                  </a:schemeClr>
                </a:solidFill>
                <a:latin typeface="+mj-lt"/>
              </a:rPr>
              <a:t>information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purposes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only</a:t>
            </a:r>
            <a:r>
              <a:rPr lang="es-CO" sz="800" i="1" dirty="0">
                <a:solidFill>
                  <a:schemeClr val="bg1">
                    <a:lumMod val="60000"/>
                    <a:lumOff val="40000"/>
                  </a:schemeClr>
                </a:solidFill>
                <a:latin typeface="+mj-lt"/>
              </a:rPr>
              <a:t> and </a:t>
            </a:r>
            <a:r>
              <a:rPr lang="es-CO" sz="800" i="1" dirty="0" err="1">
                <a:solidFill>
                  <a:schemeClr val="bg1">
                    <a:lumMod val="60000"/>
                    <a:lumOff val="40000"/>
                  </a:schemeClr>
                </a:solidFill>
                <a:latin typeface="+mj-lt"/>
              </a:rPr>
              <a:t>is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not</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intented</a:t>
            </a:r>
            <a:r>
              <a:rPr lang="es-CO" sz="800" i="1" dirty="0">
                <a:solidFill>
                  <a:schemeClr val="bg1">
                    <a:lumMod val="60000"/>
                    <a:lumOff val="40000"/>
                  </a:schemeClr>
                </a:solidFill>
                <a:latin typeface="+mj-lt"/>
              </a:rPr>
              <a:t> to be </a:t>
            </a:r>
            <a:r>
              <a:rPr lang="es-CO" sz="800" i="1" dirty="0" err="1">
                <a:solidFill>
                  <a:schemeClr val="bg1">
                    <a:lumMod val="60000"/>
                    <a:lumOff val="40000"/>
                  </a:schemeClr>
                </a:solidFill>
                <a:latin typeface="+mj-lt"/>
              </a:rPr>
              <a:t>relied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upon</a:t>
            </a:r>
            <a:r>
              <a:rPr lang="es-CO" sz="800" i="1" dirty="0">
                <a:solidFill>
                  <a:schemeClr val="bg1">
                    <a:lumMod val="60000"/>
                    <a:lumOff val="40000"/>
                  </a:schemeClr>
                </a:solidFill>
                <a:latin typeface="+mj-lt"/>
              </a:rPr>
              <a:t> as </a:t>
            </a:r>
            <a:r>
              <a:rPr lang="es-CO" sz="800" i="1" dirty="0" err="1">
                <a:solidFill>
                  <a:schemeClr val="bg1">
                    <a:lumMod val="60000"/>
                    <a:lumOff val="40000"/>
                  </a:schemeClr>
                </a:solidFill>
                <a:latin typeface="+mj-lt"/>
              </a:rPr>
              <a:t>accounting</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tax</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other</a:t>
            </a:r>
            <a:r>
              <a:rPr lang="es-CO" sz="800" i="1" dirty="0">
                <a:solidFill>
                  <a:schemeClr val="bg1">
                    <a:lumMod val="60000"/>
                    <a:lumOff val="40000"/>
                  </a:schemeClr>
                </a:solidFill>
                <a:latin typeface="+mj-lt"/>
              </a:rPr>
              <a:t> profesional </a:t>
            </a:r>
            <a:r>
              <a:rPr lang="es-CO" sz="800" i="1" dirty="0" err="1">
                <a:solidFill>
                  <a:schemeClr val="bg1">
                    <a:lumMod val="60000"/>
                    <a:lumOff val="40000"/>
                  </a:schemeClr>
                </a:solidFill>
                <a:latin typeface="+mj-lt"/>
              </a:rPr>
              <a:t>advice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Please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refer</a:t>
            </a:r>
            <a:r>
              <a:rPr lang="es-CO" sz="800" i="1" dirty="0">
                <a:solidFill>
                  <a:schemeClr val="bg1">
                    <a:lumMod val="60000"/>
                    <a:lumOff val="40000"/>
                  </a:schemeClr>
                </a:solidFill>
                <a:latin typeface="+mj-lt"/>
              </a:rPr>
              <a:t> to </a:t>
            </a:r>
            <a:r>
              <a:rPr lang="es-CO" sz="800" i="1" dirty="0" err="1">
                <a:solidFill>
                  <a:schemeClr val="bg1">
                    <a:lumMod val="60000"/>
                    <a:lumOff val="40000"/>
                  </a:schemeClr>
                </a:solidFill>
                <a:latin typeface="+mj-lt"/>
              </a:rPr>
              <a:t>your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advisors</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for</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specific</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advice</a:t>
            </a:r>
            <a:r>
              <a:rPr lang="es-CO" sz="800" i="1" baseline="0" dirty="0">
                <a:solidFill>
                  <a:schemeClr val="bg1">
                    <a:lumMod val="60000"/>
                    <a:lumOff val="40000"/>
                  </a:schemeClr>
                </a:solidFill>
                <a:latin typeface="+mj-lt"/>
              </a:rPr>
              <a:t>.</a:t>
            </a:r>
            <a:endParaRPr lang="es-CO" sz="800" i="1" dirty="0">
              <a:solidFill>
                <a:schemeClr val="bg1">
                  <a:lumMod val="60000"/>
                  <a:lumOff val="40000"/>
                </a:schemeClr>
              </a:solidFill>
              <a:latin typeface="+mj-lt"/>
            </a:endParaRP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Tree>
    <p:extLst>
      <p:ext uri="{BB962C8B-B14F-4D97-AF65-F5344CB8AC3E}">
        <p14:creationId xmlns:p14="http://schemas.microsoft.com/office/powerpoint/2010/main" val="2446865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037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
        <p:nvSpPr>
          <p:cNvPr id="16" name="Rectangle 1"/>
          <p:cNvSpPr>
            <a:spLocks noChangeAspect="1"/>
          </p:cNvSpPr>
          <p:nvPr/>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8"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0" indent="0" algn="l">
              <a:buNone/>
              <a:defRPr sz="1600">
                <a:solidFill>
                  <a:srgbClr val="404040"/>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1"/>
            <a:r>
              <a:rPr lang="en-US" dirty="0"/>
              <a:t>Click to edit Master subtitle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
        <p:nvSpPr>
          <p:cNvPr id="7" name="Freeform 5"/>
          <p:cNvSpPr>
            <a:spLocks noChangeAspect="1"/>
          </p:cNvSpPr>
          <p:nvPr/>
        </p:nvSpPr>
        <p:spPr bwMode="gray">
          <a:xfrm rot="10800000">
            <a:off x="3277045" y="457200"/>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p:nvPr>
        </p:nvSpPr>
        <p:spPr>
          <a:xfrm>
            <a:off x="3557109" y="1677507"/>
            <a:ext cx="493776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3557109" y="2685128"/>
            <a:ext cx="493776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2121626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777240"/>
            <a:ext cx="6753225" cy="3400425"/>
          </a:xfrm>
          <a:prstGeom prst="rect">
            <a:avLst/>
          </a:prstGeom>
        </p:spPr>
      </p:pic>
      <p:sp>
        <p:nvSpPr>
          <p:cNvPr id="8" name="Subtitle 2"/>
          <p:cNvSpPr>
            <a:spLocks noGrp="1"/>
          </p:cNvSpPr>
          <p:nvPr>
            <p:ph type="subTitle" idx="1"/>
          </p:nvPr>
        </p:nvSpPr>
        <p:spPr>
          <a:xfrm>
            <a:off x="888191" y="3258529"/>
            <a:ext cx="5943432"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rgbClr val="FFFFFF"/>
                </a:solidFill>
              </a:defRPr>
            </a:lvl2pPr>
            <a:lvl3pPr marL="0" indent="0" algn="l">
              <a:buNone/>
              <a:defRPr sz="1600">
                <a:solidFill>
                  <a:srgbClr val="FFFFFF"/>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9" name="Title 1"/>
          <p:cNvSpPr>
            <a:spLocks noGrp="1"/>
          </p:cNvSpPr>
          <p:nvPr>
            <p:ph type="ctrTitle"/>
          </p:nvPr>
        </p:nvSpPr>
        <p:spPr>
          <a:xfrm>
            <a:off x="888191" y="2288083"/>
            <a:ext cx="5943432"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72235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p:nvGrpSpPr>
        <p:grpSpPr>
          <a:xfrm>
            <a:off x="-6532" y="2405084"/>
            <a:ext cx="9150532" cy="3349170"/>
            <a:chOff x="-6532" y="2405084"/>
            <a:chExt cx="9150532" cy="3349170"/>
          </a:xfrm>
        </p:grpSpPr>
        <p:sp>
          <p:nvSpPr>
            <p:cNvPr id="1032" name="Freeform 8"/>
            <p:cNvSpPr>
              <a:spLocks/>
            </p:cNvSpPr>
            <p:nvPr/>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pic>
          <p:nvPicPr>
            <p:cNvPr id="8" name="Picture 3"/>
            <p:cNvPicPr>
              <a:picLocks noChangeAspect="1" noChangeArrowheads="1"/>
            </p:cNvPicPr>
            <p:nvPr/>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dirty="0"/>
          </a:p>
        </p:txBody>
      </p:sp>
      <p:pic>
        <p:nvPicPr>
          <p:cNvPr id="10" name="Picture 9" descr="EY_Logo2.emf"/>
          <p:cNvPicPr>
            <a:picLocks noChangeAspect="1"/>
          </p:cNvPicPr>
          <p:nvPr/>
        </p:nvPicPr>
        <p:blipFill>
          <a:blip r:embed="rId3" cstate="print"/>
          <a:stretch>
            <a:fillRect/>
          </a:stretch>
        </p:blipFill>
        <p:spPr>
          <a:xfrm>
            <a:off x="2267712" y="5754254"/>
            <a:ext cx="989153" cy="749808"/>
          </a:xfrm>
          <a:prstGeom prst="rect">
            <a:avLst/>
          </a:prstGeom>
        </p:spPr>
      </p:pic>
    </p:spTree>
    <p:extLst>
      <p:ext uri="{BB962C8B-B14F-4D97-AF65-F5344CB8AC3E}">
        <p14:creationId xmlns:p14="http://schemas.microsoft.com/office/powerpoint/2010/main" val="23267780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57200"/>
            <a:ext cx="5413375" cy="45720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sp>
        <p:nvSpPr>
          <p:cNvPr id="7" name="Title 1"/>
          <p:cNvSpPr>
            <a:spLocks noGrp="1"/>
          </p:cNvSpPr>
          <p:nvPr>
            <p:ph type="ctrTitle"/>
          </p:nvPr>
        </p:nvSpPr>
        <p:spPr>
          <a:xfrm>
            <a:off x="886968" y="1799130"/>
            <a:ext cx="4643060"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8" name="Subtitle 2"/>
          <p:cNvSpPr>
            <a:spLocks noGrp="1"/>
          </p:cNvSpPr>
          <p:nvPr>
            <p:ph type="subTitle" idx="1"/>
          </p:nvPr>
        </p:nvSpPr>
        <p:spPr>
          <a:xfrm>
            <a:off x="886968" y="2769576"/>
            <a:ext cx="4643060"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5972940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cSld name="Cover with beam (legacy)">
    <p:spTree>
      <p:nvGrpSpPr>
        <p:cNvPr id="1" name=""/>
        <p:cNvGrpSpPr/>
        <p:nvPr/>
      </p:nvGrpSpPr>
      <p:grpSpPr>
        <a:xfrm>
          <a:off x="0" y="0"/>
          <a:ext cx="0" cy="0"/>
          <a:chOff x="0" y="0"/>
          <a:chExt cx="0" cy="0"/>
        </a:xfrm>
      </p:grpSpPr>
      <p:grpSp>
        <p:nvGrpSpPr>
          <p:cNvPr id="4" name="Group 3"/>
          <p:cNvGrpSpPr/>
          <p:nvPr/>
        </p:nvGrpSpPr>
        <p:grpSpPr>
          <a:xfrm>
            <a:off x="-762" y="2405185"/>
            <a:ext cx="9144762" cy="3345197"/>
            <a:chOff x="-762" y="2405185"/>
            <a:chExt cx="9144762" cy="3345197"/>
          </a:xfrm>
        </p:grpSpPr>
        <p:sp>
          <p:nvSpPr>
            <p:cNvPr id="9" name="Freeform 8"/>
            <p:cNvSpPr>
              <a:spLocks/>
            </p:cNvSpPr>
            <p:nvPr/>
          </p:nvSpPr>
          <p:spPr bwMode="gray">
            <a:xfrm>
              <a:off x="2273498" y="2405185"/>
              <a:ext cx="6870502" cy="2495124"/>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1" name="Picture 4"/>
            <p:cNvPicPr>
              <a:picLocks noChangeAspect="1" noChangeArrowheads="1"/>
            </p:cNvPicPr>
            <p:nvPr/>
          </p:nvPicPr>
          <p:blipFill>
            <a:blip r:embed="rId2" cstate="print"/>
            <a:srcRect/>
            <a:stretch>
              <a:fillRect/>
            </a:stretch>
          </p:blipFill>
          <p:spPr bwMode="black">
            <a:xfrm>
              <a:off x="-762" y="4411632"/>
              <a:ext cx="2283067" cy="1338750"/>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extLst>
      <p:ext uri="{BB962C8B-B14F-4D97-AF65-F5344CB8AC3E}">
        <p14:creationId xmlns:p14="http://schemas.microsoft.com/office/powerpoint/2010/main" val="2326778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600"/>
            <a:ext cx="8229600" cy="4698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fld id="{483AE992-25C8-4093-92A5-DBE34A7739ED}"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B118ADCB-7534-41CD-B4CF-72449805419E}"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289109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765D15D2-03BE-499E-B812-1ABE06955797}"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461901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fld id="{3412CDAB-B26B-4E8E-886F-056FD1C8D29C}" type="datetime1">
              <a:rPr lang="es-CO" smtClean="0"/>
              <a:t>07/02/2019</a:t>
            </a:fld>
            <a:endParaRPr lang="en-US" dirty="0"/>
          </a:p>
        </p:txBody>
      </p:sp>
      <p:sp>
        <p:nvSpPr>
          <p:cNvPr id="4" name="Footer Placeholder 3"/>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fld id="{25780E90-8695-4394-9BB2-D68026FD7ECB}" type="datetime1">
              <a:rPr lang="es-CO" smtClean="0"/>
              <a:t>07/02/2019</a:t>
            </a:fld>
            <a:endParaRPr lang="en-US" dirty="0"/>
          </a:p>
        </p:txBody>
      </p:sp>
      <p:sp>
        <p:nvSpPr>
          <p:cNvPr id="4" name="Footer Placeholder 3"/>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817397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142646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426464"/>
            <a:ext cx="4038600" cy="4691061"/>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fld id="{C9BDC486-425E-4DF2-B66F-E56AB7229CA5}"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457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51200" y="2121113"/>
            <a:ext cx="4042800" cy="3994963"/>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7200" y="1426464"/>
            <a:ext cx="40428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4651200" y="1426464"/>
            <a:ext cx="4042800" cy="640800"/>
          </a:xfrm>
        </p:spPr>
        <p:txBody>
          <a:bodyPr anchor="t" anchorCtr="0"/>
          <a:lstStyle>
            <a:lvl1pPr>
              <a:buNone/>
              <a:defRPr b="1">
                <a:solidFill>
                  <a:schemeClr val="bg1"/>
                </a:solidFill>
              </a:defRPr>
            </a:lvl1pPr>
          </a:lstStyle>
          <a:p>
            <a:pPr lvl="0"/>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4"/>
          </p:nvPr>
        </p:nvSpPr>
        <p:spPr/>
        <p:txBody>
          <a:bodyPr/>
          <a:lstStyle/>
          <a:p>
            <a:fld id="{40A5ED19-FB10-4B38-A2E0-BEA86EACC1B0}" type="datetime1">
              <a:rPr lang="es-CO" smtClean="0"/>
              <a:t>07/02/2019</a:t>
            </a:fld>
            <a:endParaRPr lang="en-US" dirty="0"/>
          </a:p>
        </p:txBody>
      </p:sp>
      <p:sp>
        <p:nvSpPr>
          <p:cNvPr id="6" name="Footer Placeholder 5"/>
          <p:cNvSpPr>
            <a:spLocks noGrp="1"/>
          </p:cNvSpPr>
          <p:nvPr>
            <p:ph type="ftr" sz="quarter" idx="15"/>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fld id="{40E6747A-B719-403F-AE4D-81376091787A}" type="datetime1">
              <a:rPr lang="es-CO" smtClean="0"/>
              <a:t>07/02/2019</a:t>
            </a:fld>
            <a:endParaRPr lang="en-US" dirty="0"/>
          </a:p>
        </p:txBody>
      </p:sp>
      <p:sp>
        <p:nvSpPr>
          <p:cNvPr id="4" name="Footer Placeholder 3"/>
          <p:cNvSpPr>
            <a:spLocks noGrp="1"/>
          </p:cNvSpPr>
          <p:nvPr>
            <p:ph type="ftr" sz="quarter" idx="13"/>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fld id="{17AA40D9-4469-4822-A993-4B8FB35DE889}"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fld id="{B049CAD2-EB19-4BC4-8B30-E052C0313226}"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defRPr>
            </a:lvl1pPr>
          </a:lstStyle>
          <a:p>
            <a:pPr lvl="0" algn="l" fontAlgn="base">
              <a:lnSpc>
                <a:spcPct val="85000"/>
              </a:lnSpc>
              <a:spcAft>
                <a:spcPct val="0"/>
              </a:spcAft>
            </a:pPr>
            <a:r>
              <a:rPr lang="en-US" dirty="0"/>
              <a:t>Click to edit Master title style</a:t>
            </a:r>
          </a:p>
        </p:txBody>
      </p:sp>
      <p:sp>
        <p:nvSpPr>
          <p:cNvPr id="5" name="Freeform 5"/>
          <p:cNvSpPr>
            <a:spLocks/>
          </p:cNvSpPr>
          <p:nvPr/>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 name="Date Placeholder 1"/>
          <p:cNvSpPr>
            <a:spLocks noGrp="1"/>
          </p:cNvSpPr>
          <p:nvPr>
            <p:ph type="dt" sz="half" idx="10"/>
          </p:nvPr>
        </p:nvSpPr>
        <p:spPr/>
        <p:txBody>
          <a:bodyPr/>
          <a:lstStyle/>
          <a:p>
            <a:fld id="{8493324A-1295-4910-B370-86B5871141F2}"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3638"/>
            <a:ext cx="8229600"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fld id="{3C9425CC-F7E9-4147-AAFB-599D8B9650D1}"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3506808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9DA35-D0C9-4889-B646-12F1669933E8}"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2703217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15" name="Rectangle 14"/>
          <p:cNvSpPr/>
          <p:nvPr/>
        </p:nvSpPr>
        <p:spPr>
          <a:xfrm>
            <a:off x="455611" y="638485"/>
            <a:ext cx="1000655" cy="1132502"/>
          </a:xfrm>
          <a:prstGeom prst="rect">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200" dirty="0">
              <a:solidFill>
                <a:schemeClr val="tx1"/>
              </a:solidFill>
            </a:endParaRPr>
          </a:p>
        </p:txBody>
      </p:sp>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3B238F51-664C-4CB4-B8C8-27527B50A0DB}"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6" name="Text Placeholder 2"/>
          <p:cNvSpPr>
            <a:spLocks noGrp="1"/>
          </p:cNvSpPr>
          <p:nvPr>
            <p:ph idx="1"/>
          </p:nvPr>
        </p:nvSpPr>
        <p:spPr>
          <a:xfrm>
            <a:off x="457200" y="2032529"/>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idx="12"/>
          </p:nvPr>
        </p:nvSpPr>
        <p:spPr>
          <a:xfrm>
            <a:off x="4834466" y="2023532"/>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p:cNvSpPr>
            <a:spLocks noGrp="1"/>
          </p:cNvSpPr>
          <p:nvPr>
            <p:ph idx="13"/>
          </p:nvPr>
        </p:nvSpPr>
        <p:spPr>
          <a:xfrm>
            <a:off x="455610" y="638485"/>
            <a:ext cx="1000655" cy="113250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 name="Straight Connector 2"/>
          <p:cNvCxnSpPr/>
          <p:nvPr/>
        </p:nvCxnSpPr>
        <p:spPr>
          <a:xfrm>
            <a:off x="455611" y="499533"/>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5611" y="1845732"/>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idx="14" hasCustomPrompt="1"/>
          </p:nvPr>
        </p:nvSpPr>
        <p:spPr>
          <a:xfrm>
            <a:off x="1659467" y="638485"/>
            <a:ext cx="6951132" cy="1113585"/>
          </a:xfrm>
          <a:prstGeom prst="rect">
            <a:avLst/>
          </a:prstGeom>
        </p:spPr>
        <p:txBody>
          <a:bodyPr vert="horz" lIns="0" tIns="0" rIns="0" bIns="0" rtlCol="0" anchor="t" anchorCtr="0">
            <a:noAutofit/>
          </a:bodyPr>
          <a:lstStyle>
            <a:lvl1pPr>
              <a:defRPr sz="1400"/>
            </a:lvl1pPr>
          </a:lstStyle>
          <a:p>
            <a:pPr lvl="0"/>
            <a:r>
              <a:rPr lang="en-US" dirty="0"/>
              <a:t>Click to edit Master text </a:t>
            </a:r>
            <a:endParaRPr lang="en-GB" dirty="0"/>
          </a:p>
        </p:txBody>
      </p:sp>
      <p:cxnSp>
        <p:nvCxnSpPr>
          <p:cNvPr id="12" name="Straight Connector 11"/>
          <p:cNvCxnSpPr/>
          <p:nvPr/>
        </p:nvCxnSpPr>
        <p:spPr>
          <a:xfrm>
            <a:off x="455611" y="1913465"/>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04267" y="2023532"/>
            <a:ext cx="0" cy="4101043"/>
          </a:xfrm>
          <a:prstGeom prst="line">
            <a:avLst/>
          </a:prstGeom>
          <a:ln w="9525">
            <a:solidFill>
              <a:schemeClr val="accent6"/>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3969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090007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extBox 1"/>
          <p:cNvSpPr txBox="1"/>
          <p:nvPr/>
        </p:nvSpPr>
        <p:spPr>
          <a:xfrm>
            <a:off x="541867" y="626533"/>
            <a:ext cx="4631267" cy="3814890"/>
          </a:xfrm>
          <a:prstGeom prst="rect">
            <a:avLst/>
          </a:prstGeom>
          <a:noFill/>
        </p:spPr>
        <p:txBody>
          <a:bodyPr wrap="square" lIns="0" tIns="36576" rIns="0" bIns="0" rtlCol="0">
            <a:spAutoFit/>
          </a:bodyPr>
          <a:lstStyle/>
          <a:p>
            <a:r>
              <a:rPr lang="es-CO" sz="1400" kern="1200" dirty="0">
                <a:solidFill>
                  <a:schemeClr val="tx1"/>
                </a:solidFill>
                <a:effectLst/>
                <a:latin typeface="+mj-lt"/>
                <a:ea typeface="+mn-ea"/>
                <a:cs typeface="+mn-cs"/>
              </a:rPr>
              <a:t>EY | Auditoría | Impuestos | Transacciones | Consultoría</a:t>
            </a:r>
          </a:p>
          <a:p>
            <a:r>
              <a:rPr lang="es-CO" sz="1000" kern="1200" dirty="0">
                <a:solidFill>
                  <a:schemeClr val="bg2"/>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s-CO" sz="1000" kern="1200" dirty="0">
              <a:solidFill>
                <a:schemeClr val="bg2"/>
              </a:solidFill>
              <a:effectLst/>
              <a:latin typeface="+mj-lt"/>
              <a:ea typeface="+mn-ea"/>
              <a:cs typeface="+mn-cs"/>
            </a:endParaRPr>
          </a:p>
          <a:p>
            <a:r>
              <a:rPr lang="es-CO" sz="900" kern="1200" dirty="0">
                <a:solidFill>
                  <a:schemeClr val="tx1">
                    <a:lumMod val="50000"/>
                    <a:lumOff val="50000"/>
                  </a:schemeClr>
                </a:solidFill>
                <a:effectLst/>
                <a:latin typeface="+mj-lt"/>
                <a:ea typeface="+mn-ea"/>
                <a:cs typeface="+mn-cs"/>
              </a:rPr>
              <a:t>Acerca de EY</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es líder global en servicios de auditoría, impuestos, transacciones y consultoría. Las ideas y servicios de calidad que proveemos nos ayudan a construir credibilidad y confianza en los mercados de capitales y en las economías alrededor del mundo. Desarrollamos líderes excepcionales que trabajan en equipo para cumplirle con lo que prometemos a todas las partes interesadas. Haciendo esto jugamos un papel crítico en la construcción de un mejor entorno para nuestra gente, nuestros clientes y nuestras comunidades.</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se refiere a las firmas miembro de la organización global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cada Firma miembro es una entidad legal distinta.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una compañía de responsabilidad limitada en Inglaterra, no provee servicios a clientes.</a:t>
            </a:r>
          </a:p>
          <a:p>
            <a:r>
              <a:rPr lang="es-CO" sz="900" kern="1200" dirty="0">
                <a:solidFill>
                  <a:schemeClr val="tx1">
                    <a:lumMod val="50000"/>
                    <a:lumOff val="50000"/>
                  </a:schemeClr>
                </a:solidFill>
                <a:effectLst/>
                <a:latin typeface="+mj-lt"/>
                <a:ea typeface="+mn-ea"/>
                <a:cs typeface="+mn-cs"/>
              </a:rPr>
              <a:t> </a:t>
            </a: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err="1">
                <a:solidFill>
                  <a:schemeClr val="tx1">
                    <a:lumMod val="50000"/>
                    <a:lumOff val="50000"/>
                  </a:schemeClr>
                </a:solidFill>
                <a:effectLst/>
                <a:latin typeface="+mj-lt"/>
                <a:ea typeface="+mn-ea"/>
                <a:cs typeface="+mn-cs"/>
              </a:rPr>
              <a:t>Todos</a:t>
            </a:r>
            <a:r>
              <a:rPr lang="en-US" sz="900" kern="1200" dirty="0">
                <a:solidFill>
                  <a:schemeClr val="tx1">
                    <a:lumMod val="50000"/>
                    <a:lumOff val="50000"/>
                  </a:schemeClr>
                </a:solidFill>
                <a:effectLst/>
                <a:latin typeface="+mj-lt"/>
                <a:ea typeface="+mn-ea"/>
                <a:cs typeface="+mn-cs"/>
              </a:rPr>
              <a:t> </a:t>
            </a:r>
            <a:r>
              <a:rPr lang="en-US" sz="900" kern="1200" dirty="0" err="1">
                <a:solidFill>
                  <a:schemeClr val="tx1">
                    <a:lumMod val="50000"/>
                    <a:lumOff val="50000"/>
                  </a:schemeClr>
                </a:solidFill>
                <a:effectLst/>
                <a:latin typeface="+mj-lt"/>
                <a:ea typeface="+mn-ea"/>
                <a:cs typeface="+mn-cs"/>
              </a:rPr>
              <a:t>los</a:t>
            </a:r>
            <a:r>
              <a:rPr lang="en-US" sz="900" kern="1200" dirty="0">
                <a:solidFill>
                  <a:schemeClr val="tx1">
                    <a:lumMod val="50000"/>
                    <a:lumOff val="50000"/>
                  </a:schemeClr>
                </a:solidFill>
                <a:effectLst/>
                <a:latin typeface="+mj-lt"/>
                <a:ea typeface="+mn-ea"/>
                <a:cs typeface="+mn-cs"/>
              </a:rPr>
              <a:t> derechos </a:t>
            </a:r>
            <a:r>
              <a:rPr lang="en-US" sz="900" kern="1200" dirty="0" err="1">
                <a:solidFill>
                  <a:schemeClr val="tx1">
                    <a:lumMod val="50000"/>
                    <a:lumOff val="50000"/>
                  </a:schemeClr>
                </a:solidFill>
                <a:effectLst/>
                <a:latin typeface="+mj-lt"/>
                <a:ea typeface="+mn-ea"/>
                <a:cs typeface="+mn-cs"/>
              </a:rPr>
              <a:t>reservados</a:t>
            </a:r>
            <a:r>
              <a:rPr lang="en-US" sz="900" kern="1200" dirty="0">
                <a:solidFill>
                  <a:schemeClr val="tx1">
                    <a:lumMod val="50000"/>
                    <a:lumOff val="50000"/>
                  </a:schemeClr>
                </a:solidFill>
                <a:effectLst/>
                <a:latin typeface="+mj-lt"/>
                <a:ea typeface="+mn-ea"/>
                <a:cs typeface="+mn-cs"/>
              </a:rPr>
              <a:t>.</a:t>
            </a:r>
          </a:p>
          <a:p>
            <a:endParaRPr lang="en-US" sz="900" kern="1200" dirty="0">
              <a:solidFill>
                <a:schemeClr val="tx1">
                  <a:lumMod val="50000"/>
                  <a:lumOff val="50000"/>
                </a:schemeClr>
              </a:solidFill>
              <a:effectLst/>
              <a:latin typeface="+mj-lt"/>
              <a:ea typeface="+mn-ea"/>
              <a:cs typeface="+mn-cs"/>
            </a:endParaRP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a:solidFill>
                  <a:schemeClr val="bg1">
                    <a:lumMod val="60000"/>
                    <a:lumOff val="40000"/>
                  </a:schemeClr>
                </a:solidFill>
                <a:latin typeface="+mj-lt"/>
              </a:rPr>
              <a:t>Este material ha sido preparado solamente con fines informativos generales y no pretende ser utilizado como asesoramiento contable, fiscal u otro asesoramiento profesional. Consulte a sus asesores para obtener consejos específicos.</a:t>
            </a: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sp>
        <p:nvSpPr>
          <p:cNvPr id="4"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Tree>
    <p:extLst>
      <p:ext uri="{BB962C8B-B14F-4D97-AF65-F5344CB8AC3E}">
        <p14:creationId xmlns:p14="http://schemas.microsoft.com/office/powerpoint/2010/main" val="32767189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3" name="TextBox 2"/>
          <p:cNvSpPr txBox="1"/>
          <p:nvPr/>
        </p:nvSpPr>
        <p:spPr>
          <a:xfrm>
            <a:off x="541867" y="626533"/>
            <a:ext cx="4631267" cy="3522503"/>
          </a:xfrm>
          <a:prstGeom prst="rect">
            <a:avLst/>
          </a:prstGeom>
          <a:noFill/>
        </p:spPr>
        <p:txBody>
          <a:bodyPr wrap="square" lIns="0" tIns="36576" rIns="0" bIns="0" rtlCol="0">
            <a:spAutoFit/>
          </a:bodyPr>
          <a:lstStyle/>
          <a:p>
            <a:r>
              <a:rPr lang="en-US" sz="1400" kern="1200" dirty="0">
                <a:solidFill>
                  <a:schemeClr val="tx1">
                    <a:lumMod val="50000"/>
                    <a:lumOff val="50000"/>
                  </a:schemeClr>
                </a:solidFill>
                <a:effectLst/>
                <a:latin typeface="+mj-lt"/>
                <a:ea typeface="+mn-ea"/>
                <a:cs typeface="+mn-cs"/>
              </a:rPr>
              <a:t>EY | Assurance | Tax | Transactions | Consulting</a:t>
            </a:r>
            <a:r>
              <a:rPr lang="es-CO" sz="1400" kern="1200" dirty="0">
                <a:solidFill>
                  <a:schemeClr val="tx1">
                    <a:lumMod val="50000"/>
                    <a:lumOff val="50000"/>
                  </a:schemeClr>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n-US" sz="900" b="1" kern="1200" dirty="0">
              <a:solidFill>
                <a:schemeClr val="tx1">
                  <a:lumMod val="50000"/>
                  <a:lumOff val="50000"/>
                </a:schemeClr>
              </a:solidFill>
              <a:effectLst/>
              <a:latin typeface="+mj-lt"/>
              <a:ea typeface="+mn-ea"/>
              <a:cs typeface="+mn-cs"/>
            </a:endParaRPr>
          </a:p>
          <a:p>
            <a:r>
              <a:rPr lang="en-US" sz="900" b="1"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About EY</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refers to the global organization and/or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All Rights Reserved.</a:t>
            </a: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err="1">
                <a:solidFill>
                  <a:schemeClr val="bg1">
                    <a:lumMod val="60000"/>
                    <a:lumOff val="40000"/>
                  </a:schemeClr>
                </a:solidFill>
                <a:latin typeface="+mj-lt"/>
              </a:rPr>
              <a:t>This</a:t>
            </a:r>
            <a:r>
              <a:rPr lang="es-CO" sz="800" i="1" dirty="0">
                <a:solidFill>
                  <a:schemeClr val="bg1">
                    <a:lumMod val="60000"/>
                    <a:lumOff val="40000"/>
                  </a:schemeClr>
                </a:solidFill>
                <a:latin typeface="+mj-lt"/>
              </a:rPr>
              <a:t> material has </a:t>
            </a:r>
            <a:r>
              <a:rPr lang="es-CO" sz="800" i="1" dirty="0" err="1">
                <a:solidFill>
                  <a:schemeClr val="bg1">
                    <a:lumMod val="60000"/>
                    <a:lumOff val="40000"/>
                  </a:schemeClr>
                </a:solidFill>
                <a:latin typeface="+mj-lt"/>
              </a:rPr>
              <a:t>been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prepared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for</a:t>
            </a:r>
            <a:r>
              <a:rPr lang="es-CO" sz="800" i="1" dirty="0">
                <a:solidFill>
                  <a:schemeClr val="bg1">
                    <a:lumMod val="60000"/>
                    <a:lumOff val="40000"/>
                  </a:schemeClr>
                </a:solidFill>
                <a:latin typeface="+mj-lt"/>
              </a:rPr>
              <a:t> general </a:t>
            </a:r>
            <a:r>
              <a:rPr lang="es-CO" sz="800" i="1" dirty="0" err="1">
                <a:solidFill>
                  <a:schemeClr val="bg1">
                    <a:lumMod val="60000"/>
                    <a:lumOff val="40000"/>
                  </a:schemeClr>
                </a:solidFill>
                <a:latin typeface="+mj-lt"/>
              </a:rPr>
              <a:t>information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purposes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only</a:t>
            </a:r>
            <a:r>
              <a:rPr lang="es-CO" sz="800" i="1" dirty="0">
                <a:solidFill>
                  <a:schemeClr val="bg1">
                    <a:lumMod val="60000"/>
                    <a:lumOff val="40000"/>
                  </a:schemeClr>
                </a:solidFill>
                <a:latin typeface="+mj-lt"/>
              </a:rPr>
              <a:t> and </a:t>
            </a:r>
            <a:r>
              <a:rPr lang="es-CO" sz="800" i="1" dirty="0" err="1">
                <a:solidFill>
                  <a:schemeClr val="bg1">
                    <a:lumMod val="60000"/>
                    <a:lumOff val="40000"/>
                  </a:schemeClr>
                </a:solidFill>
                <a:latin typeface="+mj-lt"/>
              </a:rPr>
              <a:t>is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not</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intented</a:t>
            </a:r>
            <a:r>
              <a:rPr lang="es-CO" sz="800" i="1" dirty="0">
                <a:solidFill>
                  <a:schemeClr val="bg1">
                    <a:lumMod val="60000"/>
                    <a:lumOff val="40000"/>
                  </a:schemeClr>
                </a:solidFill>
                <a:latin typeface="+mj-lt"/>
              </a:rPr>
              <a:t> to be </a:t>
            </a:r>
            <a:r>
              <a:rPr lang="es-CO" sz="800" i="1" dirty="0" err="1">
                <a:solidFill>
                  <a:schemeClr val="bg1">
                    <a:lumMod val="60000"/>
                    <a:lumOff val="40000"/>
                  </a:schemeClr>
                </a:solidFill>
                <a:latin typeface="+mj-lt"/>
              </a:rPr>
              <a:t>relied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upon</a:t>
            </a:r>
            <a:r>
              <a:rPr lang="es-CO" sz="800" i="1" dirty="0">
                <a:solidFill>
                  <a:schemeClr val="bg1">
                    <a:lumMod val="60000"/>
                    <a:lumOff val="40000"/>
                  </a:schemeClr>
                </a:solidFill>
                <a:latin typeface="+mj-lt"/>
              </a:rPr>
              <a:t> as </a:t>
            </a:r>
            <a:r>
              <a:rPr lang="es-CO" sz="800" i="1" dirty="0" err="1">
                <a:solidFill>
                  <a:schemeClr val="bg1">
                    <a:lumMod val="60000"/>
                    <a:lumOff val="40000"/>
                  </a:schemeClr>
                </a:solidFill>
                <a:latin typeface="+mj-lt"/>
              </a:rPr>
              <a:t>accounting</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tax</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other</a:t>
            </a:r>
            <a:r>
              <a:rPr lang="es-CO" sz="800" i="1" dirty="0">
                <a:solidFill>
                  <a:schemeClr val="bg1">
                    <a:lumMod val="60000"/>
                    <a:lumOff val="40000"/>
                  </a:schemeClr>
                </a:solidFill>
                <a:latin typeface="+mj-lt"/>
              </a:rPr>
              <a:t> profesional </a:t>
            </a:r>
            <a:r>
              <a:rPr lang="es-CO" sz="800" i="1" dirty="0" err="1">
                <a:solidFill>
                  <a:schemeClr val="bg1">
                    <a:lumMod val="60000"/>
                    <a:lumOff val="40000"/>
                  </a:schemeClr>
                </a:solidFill>
                <a:latin typeface="+mj-lt"/>
              </a:rPr>
              <a:t>advice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Please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refer</a:t>
            </a:r>
            <a:r>
              <a:rPr lang="es-CO" sz="800" i="1" dirty="0">
                <a:solidFill>
                  <a:schemeClr val="bg1">
                    <a:lumMod val="60000"/>
                    <a:lumOff val="40000"/>
                  </a:schemeClr>
                </a:solidFill>
                <a:latin typeface="+mj-lt"/>
              </a:rPr>
              <a:t> to </a:t>
            </a:r>
            <a:r>
              <a:rPr lang="es-CO" sz="800" i="1" dirty="0" err="1">
                <a:solidFill>
                  <a:schemeClr val="bg1">
                    <a:lumMod val="60000"/>
                    <a:lumOff val="40000"/>
                  </a:schemeClr>
                </a:solidFill>
                <a:latin typeface="+mj-lt"/>
              </a:rPr>
              <a:t>your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advisors</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for</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specific</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advice</a:t>
            </a:r>
            <a:r>
              <a:rPr lang="es-CO" sz="800" i="1" baseline="0" dirty="0">
                <a:solidFill>
                  <a:schemeClr val="bg1">
                    <a:lumMod val="60000"/>
                    <a:lumOff val="40000"/>
                  </a:schemeClr>
                </a:solidFill>
                <a:latin typeface="+mj-lt"/>
              </a:rPr>
              <a:t>.</a:t>
            </a:r>
            <a:endParaRPr lang="es-CO" sz="800" i="1" dirty="0">
              <a:solidFill>
                <a:schemeClr val="bg1">
                  <a:lumMod val="60000"/>
                  <a:lumOff val="40000"/>
                </a:schemeClr>
              </a:solidFill>
              <a:latin typeface="+mj-lt"/>
            </a:endParaRP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Tree>
    <p:extLst>
      <p:ext uri="{BB962C8B-B14F-4D97-AF65-F5344CB8AC3E}">
        <p14:creationId xmlns:p14="http://schemas.microsoft.com/office/powerpoint/2010/main" val="42075460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45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26A5D912-4CEF-43D2-97D2-D19F21D14A3B}"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563151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6" name="Rectangle 1"/>
          <p:cNvSpPr>
            <a:spLocks noChangeAspect="1"/>
          </p:cNvSpPr>
          <p:nvPr/>
        </p:nvSpPr>
        <p:spPr>
          <a:xfrm>
            <a:off x="1932781" y="777240"/>
            <a:ext cx="675560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7" name="Title 1"/>
          <p:cNvSpPr>
            <a:spLocks noGrp="1"/>
          </p:cNvSpPr>
          <p:nvPr>
            <p:ph type="ctrTitle"/>
          </p:nvPr>
        </p:nvSpPr>
        <p:spPr>
          <a:xfrm>
            <a:off x="2212847" y="2240280"/>
            <a:ext cx="6217920"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8" name="Subtitle 2"/>
          <p:cNvSpPr>
            <a:spLocks noGrp="1"/>
          </p:cNvSpPr>
          <p:nvPr>
            <p:ph type="subTitle" idx="1"/>
          </p:nvPr>
        </p:nvSpPr>
        <p:spPr>
          <a:xfrm>
            <a:off x="2212848" y="3220754"/>
            <a:ext cx="6217920"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0" indent="0" algn="l">
              <a:buNone/>
              <a:defRPr sz="1600">
                <a:solidFill>
                  <a:srgbClr val="404040"/>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Cover alternat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3" name="Freeform 5"/>
          <p:cNvSpPr>
            <a:spLocks noChangeAspect="1"/>
          </p:cNvSpPr>
          <p:nvPr/>
        </p:nvSpPr>
        <p:spPr bwMode="gray">
          <a:xfrm rot="10800000">
            <a:off x="3277045" y="457200"/>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Title 1"/>
          <p:cNvSpPr>
            <a:spLocks noGrp="1"/>
          </p:cNvSpPr>
          <p:nvPr>
            <p:ph type="ctrTitle"/>
          </p:nvPr>
        </p:nvSpPr>
        <p:spPr>
          <a:xfrm>
            <a:off x="3557109" y="1677507"/>
            <a:ext cx="4901184" cy="860400"/>
          </a:xfrm>
        </p:spPr>
        <p:txBody>
          <a:bodyPr/>
          <a:lstStyle>
            <a:lvl1pPr>
              <a:defRPr>
                <a:solidFill>
                  <a:srgbClr val="404040"/>
                </a:solidFill>
                <a:latin typeface="+mn-lt"/>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3557109" y="2685128"/>
            <a:ext cx="4901184" cy="645742"/>
          </a:xfrm>
        </p:spPr>
        <p:txBody>
          <a:bodyPr/>
          <a:lstStyle>
            <a:lvl1pPr marL="0" indent="0" algn="l">
              <a:buNone/>
              <a:defRPr sz="2000">
                <a:solidFill>
                  <a:srgbClr val="40404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21216263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Approved question w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779463"/>
            <a:ext cx="6753225" cy="340042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sp>
        <p:nvSpPr>
          <p:cNvPr id="12" name="Subtitle 2"/>
          <p:cNvSpPr>
            <a:spLocks noGrp="1"/>
          </p:cNvSpPr>
          <p:nvPr>
            <p:ph type="subTitle" idx="1"/>
          </p:nvPr>
        </p:nvSpPr>
        <p:spPr>
          <a:xfrm>
            <a:off x="886968" y="3258529"/>
            <a:ext cx="5943432"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
        <p:nvSpPr>
          <p:cNvPr id="13" name="Title 1"/>
          <p:cNvSpPr>
            <a:spLocks noGrp="1"/>
          </p:cNvSpPr>
          <p:nvPr>
            <p:ph type="ctrTitle"/>
          </p:nvPr>
        </p:nvSpPr>
        <p:spPr>
          <a:xfrm>
            <a:off x="886968" y="2288083"/>
            <a:ext cx="5943432"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7223587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Approved question tall">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57200"/>
            <a:ext cx="5413375" cy="4572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56" y="5879592"/>
            <a:ext cx="3780000" cy="61875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8392" y="5340096"/>
            <a:ext cx="987552" cy="1156968"/>
          </a:xfrm>
          <a:prstGeom prst="rect">
            <a:avLst/>
          </a:prstGeom>
        </p:spPr>
      </p:pic>
      <p:sp>
        <p:nvSpPr>
          <p:cNvPr id="10" name="Title 1"/>
          <p:cNvSpPr>
            <a:spLocks noGrp="1"/>
          </p:cNvSpPr>
          <p:nvPr>
            <p:ph type="ctrTitle"/>
          </p:nvPr>
        </p:nvSpPr>
        <p:spPr>
          <a:xfrm>
            <a:off x="886968" y="1799130"/>
            <a:ext cx="4643060" cy="860400"/>
          </a:xfrm>
          <a:prstGeom prst="rect">
            <a:avLst/>
          </a:prstGeom>
        </p:spPr>
        <p:txBody>
          <a:bodyPr/>
          <a:lstStyle>
            <a:lvl1pPr>
              <a:defRPr>
                <a:solidFill>
                  <a:srgbClr val="FFFFFF"/>
                </a:solidFill>
                <a:latin typeface="+mn-lt"/>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886968" y="2769576"/>
            <a:ext cx="4643060" cy="645742"/>
          </a:xfrm>
          <a:prstGeom prst="rect">
            <a:avLst/>
          </a:prstGeom>
        </p:spPr>
        <p:txBody>
          <a:bodyPr/>
          <a:lstStyle>
            <a:lvl1pPr marL="0" indent="0" algn="l">
              <a:buNone/>
              <a:defRPr sz="2000">
                <a:solidFill>
                  <a:srgbClr val="FFFFFF"/>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5972940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cSld name="Cover with beam (legacy)">
    <p:spTree>
      <p:nvGrpSpPr>
        <p:cNvPr id="1" name=""/>
        <p:cNvGrpSpPr/>
        <p:nvPr/>
      </p:nvGrpSpPr>
      <p:grpSpPr>
        <a:xfrm>
          <a:off x="0" y="0"/>
          <a:ext cx="0" cy="0"/>
          <a:chOff x="0" y="0"/>
          <a:chExt cx="0" cy="0"/>
        </a:xfrm>
      </p:grpSpPr>
      <p:grpSp>
        <p:nvGrpSpPr>
          <p:cNvPr id="4" name="Group 3"/>
          <p:cNvGrpSpPr/>
          <p:nvPr/>
        </p:nvGrpSpPr>
        <p:grpSpPr>
          <a:xfrm>
            <a:off x="-762" y="2405185"/>
            <a:ext cx="9144762" cy="3345197"/>
            <a:chOff x="-762" y="2405185"/>
            <a:chExt cx="9144762" cy="3345197"/>
          </a:xfrm>
        </p:grpSpPr>
        <p:sp>
          <p:nvSpPr>
            <p:cNvPr id="9" name="Freeform 8"/>
            <p:cNvSpPr>
              <a:spLocks/>
            </p:cNvSpPr>
            <p:nvPr/>
          </p:nvSpPr>
          <p:spPr bwMode="gray">
            <a:xfrm>
              <a:off x="2273498" y="2405185"/>
              <a:ext cx="6870502" cy="2495124"/>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pic>
          <p:nvPicPr>
            <p:cNvPr id="11" name="Picture 4"/>
            <p:cNvPicPr>
              <a:picLocks noChangeAspect="1" noChangeArrowheads="1"/>
            </p:cNvPicPr>
            <p:nvPr/>
          </p:nvPicPr>
          <p:blipFill>
            <a:blip r:embed="rId2" cstate="print"/>
            <a:srcRect/>
            <a:stretch>
              <a:fillRect/>
            </a:stretch>
          </p:blipFill>
          <p:spPr bwMode="black">
            <a:xfrm>
              <a:off x="-762" y="4411632"/>
              <a:ext cx="2283067" cy="1338750"/>
            </a:xfrm>
            <a:prstGeom prst="rect">
              <a:avLst/>
            </a:prstGeom>
            <a:noFill/>
            <a:ln w="9525">
              <a:noFill/>
              <a:miter lim="800000"/>
              <a:headEnd/>
              <a:tailEnd/>
            </a:ln>
            <a:effectLst/>
          </p:spPr>
        </p:pic>
      </p:grpSp>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12" y="5751576"/>
            <a:ext cx="989153" cy="749808"/>
          </a:xfrm>
          <a:prstGeom prst="rect">
            <a:avLst/>
          </a:prstGeom>
        </p:spPr>
      </p:pic>
    </p:spTree>
    <p:extLst>
      <p:ext uri="{BB962C8B-B14F-4D97-AF65-F5344CB8AC3E}">
        <p14:creationId xmlns:p14="http://schemas.microsoft.com/office/powerpoint/2010/main" val="23267780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 name="Date Placeholder 3"/>
          <p:cNvSpPr>
            <a:spLocks noGrp="1"/>
          </p:cNvSpPr>
          <p:nvPr>
            <p:ph type="dt" sz="half" idx="10"/>
          </p:nvPr>
        </p:nvSpPr>
        <p:spPr/>
        <p:txBody>
          <a:bodyPr/>
          <a:lstStyle/>
          <a:p>
            <a:fld id="{8C687C57-291A-44CF-92C9-A3253AB6197D}"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67015BDE-D8E3-48B2-8028-3A2AB572CE67}"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2891094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latin typeface="+mn-lt"/>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BFBD7B56-942E-459A-A494-194590CCCB20}"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4619011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fld id="{3B2DAABF-1ADC-4387-857D-E805752CB073}" type="datetime1">
              <a:rPr lang="es-CO" smtClean="0"/>
              <a:t>07/02/2019</a:t>
            </a:fld>
            <a:endParaRPr lang="en-US" dirty="0"/>
          </a:p>
        </p:txBody>
      </p:sp>
      <p:sp>
        <p:nvSpPr>
          <p:cNvPr id="4" name="Footer Placeholder 3"/>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lvl1pPr>
              <a:defRPr>
                <a:solidFill>
                  <a:schemeClr val="bg1"/>
                </a:solidFill>
              </a:defRPr>
            </a:lvl1pPr>
          </a:lstStyle>
          <a:p>
            <a:r>
              <a:rPr lang="en-US" dirty="0"/>
              <a:t>Click to edit Master title style</a:t>
            </a:r>
            <a:endParaRPr lang="en-GB" dirty="0"/>
          </a:p>
        </p:txBody>
      </p:sp>
      <p:sp>
        <p:nvSpPr>
          <p:cNvPr id="8"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p:cNvSpPr>
            <a:spLocks noGrp="1"/>
          </p:cNvSpPr>
          <p:nvPr>
            <p:ph type="dt" sz="half" idx="10"/>
          </p:nvPr>
        </p:nvSpPr>
        <p:spPr/>
        <p:txBody>
          <a:bodyPr/>
          <a:lstStyle/>
          <a:p>
            <a:fld id="{898F7C24-4236-41B4-8C55-B0ED64FD66B7}" type="datetime1">
              <a:rPr lang="es-CO" smtClean="0"/>
              <a:t>07/02/2019</a:t>
            </a:fld>
            <a:endParaRPr lang="en-US" dirty="0"/>
          </a:p>
        </p:txBody>
      </p:sp>
      <p:sp>
        <p:nvSpPr>
          <p:cNvPr id="4" name="Footer Placeholder 3"/>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805096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32775"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BF8DA962-301A-49E8-A6AF-F886E276F2B9}"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0454540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426464"/>
            <a:ext cx="4038600" cy="4691061"/>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426464"/>
            <a:ext cx="4038600" cy="4691061"/>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2"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 name="Date Placeholder 4"/>
          <p:cNvSpPr>
            <a:spLocks noGrp="1"/>
          </p:cNvSpPr>
          <p:nvPr>
            <p:ph type="dt" sz="half" idx="10"/>
          </p:nvPr>
        </p:nvSpPr>
        <p:spPr/>
        <p:txBody>
          <a:bodyPr/>
          <a:lstStyle/>
          <a:p>
            <a:fld id="{4F0B5E53-E22C-407A-B3B5-F6321648B7C5}" type="datetime1">
              <a:rPr lang="es-CO" smtClean="0"/>
              <a:t>07/02/2019</a:t>
            </a:fld>
            <a:endParaRPr lang="en-US" dirty="0"/>
          </a:p>
        </p:txBody>
      </p:sp>
      <p:sp>
        <p:nvSpPr>
          <p:cNvPr id="6" name="Footer Placeholder 5"/>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00"/>
            <a:ext cx="8229600" cy="860400"/>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0000" y="2121114"/>
            <a:ext cx="4042800" cy="400346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4000" y="2121114"/>
            <a:ext cx="4042800" cy="400346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0" name="Text Placeholder 9"/>
          <p:cNvSpPr>
            <a:spLocks noGrp="1"/>
          </p:cNvSpPr>
          <p:nvPr>
            <p:ph type="body" sz="quarter" idx="12"/>
          </p:nvPr>
        </p:nvSpPr>
        <p:spPr>
          <a:xfrm>
            <a:off x="450000" y="1426464"/>
            <a:ext cx="4042800" cy="640800"/>
          </a:xfrm>
        </p:spPr>
        <p:txBody>
          <a:bodyPr anchor="t" anchorCtr="0"/>
          <a:lstStyle>
            <a:lvl1pPr>
              <a:buNone/>
              <a:defRPr b="1"/>
            </a:lvl1pPr>
          </a:lstStyle>
          <a:p>
            <a:pPr lvl="0"/>
            <a:endParaRPr lang="en-GB" dirty="0"/>
          </a:p>
        </p:txBody>
      </p:sp>
      <p:sp>
        <p:nvSpPr>
          <p:cNvPr id="11" name="Text Placeholder 9"/>
          <p:cNvSpPr>
            <a:spLocks noGrp="1"/>
          </p:cNvSpPr>
          <p:nvPr>
            <p:ph type="body" sz="quarter" idx="13"/>
          </p:nvPr>
        </p:nvSpPr>
        <p:spPr>
          <a:xfrm>
            <a:off x="4644000" y="1426464"/>
            <a:ext cx="4042800" cy="640800"/>
          </a:xfrm>
        </p:spPr>
        <p:txBody>
          <a:bodyPr anchor="t" anchorCtr="0"/>
          <a:lstStyle>
            <a:lvl1pPr>
              <a:buNone/>
              <a:defRPr b="1"/>
            </a:lvl1pPr>
          </a:lstStyle>
          <a:p>
            <a:pPr lvl="0"/>
            <a:endParaRPr lang="en-GB" dirty="0"/>
          </a:p>
        </p:txBody>
      </p:sp>
      <p:sp>
        <p:nvSpPr>
          <p:cNvPr id="9"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7" name="Date Placeholder 6"/>
          <p:cNvSpPr>
            <a:spLocks noGrp="1"/>
          </p:cNvSpPr>
          <p:nvPr>
            <p:ph type="dt" sz="half" idx="14"/>
          </p:nvPr>
        </p:nvSpPr>
        <p:spPr/>
        <p:txBody>
          <a:bodyPr/>
          <a:lstStyle/>
          <a:p>
            <a:fld id="{73E22BF8-6970-49A4-8197-F41CBBE8993A}" type="datetime1">
              <a:rPr lang="es-CO" smtClean="0"/>
              <a:t>07/02/2019</a:t>
            </a:fld>
            <a:endParaRPr lang="en-US" dirty="0"/>
          </a:p>
        </p:txBody>
      </p:sp>
      <p:sp>
        <p:nvSpPr>
          <p:cNvPr id="13" name="Footer Placeholder 12"/>
          <p:cNvSpPr>
            <a:spLocks noGrp="1"/>
          </p:cNvSpPr>
          <p:nvPr>
            <p:ph type="ftr" sz="quarter" idx="15"/>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5525"/>
            <a:ext cx="8229600" cy="1643063"/>
          </a:xfrm>
        </p:spPr>
        <p:txBody>
          <a:bodyPr/>
          <a:lstStyle>
            <a:lvl1pPr marL="0" indent="0" algn="l">
              <a:lnSpc>
                <a:spcPct val="85000"/>
              </a:lnSpc>
              <a:spcBef>
                <a:spcPts val="0"/>
              </a:spcBef>
              <a:buNone/>
              <a:defRPr sz="5000" b="1">
                <a:solidFill>
                  <a:schemeClr val="bg2"/>
                </a:solidFill>
                <a:latin typeface="+mn-lt"/>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Line 11"/>
          <p:cNvSpPr>
            <a:spLocks noChangeShapeType="1"/>
          </p:cNvSpPr>
          <p:nvPr/>
        </p:nvSpPr>
        <p:spPr bwMode="auto">
          <a:xfrm>
            <a:off x="457200" y="6242400"/>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endParaRPr>
          </a:p>
        </p:txBody>
      </p:sp>
      <p:sp>
        <p:nvSpPr>
          <p:cNvPr id="2" name="Date Placeholder 1"/>
          <p:cNvSpPr>
            <a:spLocks noGrp="1"/>
          </p:cNvSpPr>
          <p:nvPr>
            <p:ph type="dt" sz="half" idx="12"/>
          </p:nvPr>
        </p:nvSpPr>
        <p:spPr/>
        <p:txBody>
          <a:bodyPr/>
          <a:lstStyle/>
          <a:p>
            <a:fld id="{E7BD9714-2BB3-4BB4-9DAB-282115B8D448}" type="datetime1">
              <a:rPr lang="es-CO" smtClean="0"/>
              <a:t>07/02/2019</a:t>
            </a:fld>
            <a:endParaRPr lang="en-US" dirty="0"/>
          </a:p>
        </p:txBody>
      </p:sp>
      <p:sp>
        <p:nvSpPr>
          <p:cNvPr id="4" name="Footer Placeholder 3"/>
          <p:cNvSpPr>
            <a:spLocks noGrp="1"/>
          </p:cNvSpPr>
          <p:nvPr>
            <p:ph type="ftr" sz="quarter" idx="13"/>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9130112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fld id="{7C535C94-F832-40E0-B288-E1F54FF155AC}"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19999408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6" name="Freeform 5"/>
          <p:cNvSpPr>
            <a:spLocks/>
          </p:cNvSpPr>
          <p:nvPr/>
        </p:nvSpPr>
        <p:spPr bwMode="gray">
          <a:xfrm>
            <a:off x="457200" y="1042416"/>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fld id="{A202C1BB-C50C-46F3-AB2F-B6B5C09995FE}"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5" name="Freeform 5"/>
          <p:cNvSpPr>
            <a:spLocks/>
          </p:cNvSpPr>
          <p:nvPr/>
        </p:nvSpPr>
        <p:spPr bwMode="gray">
          <a:xfrm>
            <a:off x="457200" y="1040400"/>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0"/>
          </p:nvPr>
        </p:nvSpPr>
        <p:spPr/>
        <p:txBody>
          <a:bodyPr/>
          <a:lstStyle/>
          <a:p>
            <a:fld id="{142AAB83-1D9A-40E6-9E89-390CBB325164}"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5286478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7" name="Line 11"/>
          <p:cNvSpPr>
            <a:spLocks noChangeShapeType="1"/>
          </p:cNvSpPr>
          <p:nvPr/>
        </p:nvSpPr>
        <p:spPr bwMode="auto">
          <a:xfrm>
            <a:off x="455613" y="6243638"/>
            <a:ext cx="8229600" cy="0"/>
          </a:xfrm>
          <a:prstGeom prst="line">
            <a:avLst/>
          </a:prstGeom>
          <a:noFill/>
          <a:ln w="3175">
            <a:solidFill>
              <a:srgbClr val="808080"/>
            </a:solidFill>
            <a:round/>
            <a:headEnd/>
            <a:tailEnd/>
          </a:ln>
          <a:effectLst/>
        </p:spPr>
        <p:txBody>
          <a:bodyPr wrap="none" anchor="ctr"/>
          <a:lstStyle/>
          <a:p>
            <a:endParaRPr lang="en-US" noProof="0" dirty="0">
              <a:solidFill>
                <a:schemeClr val="bg1"/>
              </a:solidFill>
            </a:endParaRPr>
          </a:p>
        </p:txBody>
      </p:sp>
      <p:sp>
        <p:nvSpPr>
          <p:cNvPr id="2" name="Date Placeholder 1"/>
          <p:cNvSpPr>
            <a:spLocks noGrp="1"/>
          </p:cNvSpPr>
          <p:nvPr>
            <p:ph type="dt" sz="half" idx="10"/>
          </p:nvPr>
        </p:nvSpPr>
        <p:spPr/>
        <p:txBody>
          <a:bodyPr/>
          <a:lstStyle/>
          <a:p>
            <a:fld id="{D1EB2CCF-9121-4ECA-8CC3-C19F3D3AF3D7}"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3506808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DF3AB-5BCF-4D2B-86A8-C06DB90CCFA9}"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30810726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Empty">
    <p:spTree>
      <p:nvGrpSpPr>
        <p:cNvPr id="1" name=""/>
        <p:cNvGrpSpPr/>
        <p:nvPr/>
      </p:nvGrpSpPr>
      <p:grpSpPr>
        <a:xfrm>
          <a:off x="0" y="0"/>
          <a:ext cx="0" cy="0"/>
          <a:chOff x="0" y="0"/>
          <a:chExt cx="0" cy="0"/>
        </a:xfrm>
      </p:grpSpPr>
      <p:sp>
        <p:nvSpPr>
          <p:cNvPr id="15" name="Rectangle 14"/>
          <p:cNvSpPr/>
          <p:nvPr/>
        </p:nvSpPr>
        <p:spPr>
          <a:xfrm>
            <a:off x="455611" y="638485"/>
            <a:ext cx="1000655" cy="1132502"/>
          </a:xfrm>
          <a:prstGeom prst="rect">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200" dirty="0">
              <a:solidFill>
                <a:schemeClr val="tx1"/>
              </a:solidFill>
            </a:endParaRPr>
          </a:p>
        </p:txBody>
      </p:sp>
      <p:sp>
        <p:nvSpPr>
          <p:cNvPr id="7" name="Line 11"/>
          <p:cNvSpPr>
            <a:spLocks noChangeShapeType="1"/>
          </p:cNvSpPr>
          <p:nvPr/>
        </p:nvSpPr>
        <p:spPr bwMode="auto">
          <a:xfrm>
            <a:off x="455613" y="6243638"/>
            <a:ext cx="8229600" cy="0"/>
          </a:xfrm>
          <a:prstGeom prst="line">
            <a:avLst/>
          </a:prstGeom>
          <a:noFill/>
          <a:ln w="3175">
            <a:solidFill>
              <a:schemeClr val="bg1"/>
            </a:solidFill>
            <a:round/>
            <a:headEnd/>
            <a:tailEnd/>
          </a:ln>
          <a:effectLst/>
        </p:spPr>
        <p:txBody>
          <a:bodyPr wrap="none" anchor="ctr"/>
          <a:lstStyle/>
          <a:p>
            <a:endParaRPr lang="en-US" noProof="0" dirty="0">
              <a:solidFill>
                <a:schemeClr val="bg1"/>
              </a:solidFill>
              <a:latin typeface="+mn-lt"/>
              <a:cs typeface="Arial" pitchFamily="34" charset="0"/>
            </a:endParaRPr>
          </a:p>
        </p:txBody>
      </p:sp>
      <p:sp>
        <p:nvSpPr>
          <p:cNvPr id="4" name="Date Placeholder 3"/>
          <p:cNvSpPr>
            <a:spLocks noGrp="1"/>
          </p:cNvSpPr>
          <p:nvPr>
            <p:ph type="dt" sz="half" idx="10"/>
          </p:nvPr>
        </p:nvSpPr>
        <p:spPr/>
        <p:txBody>
          <a:bodyPr/>
          <a:lstStyle/>
          <a:p>
            <a:fld id="{4398FD76-ED99-494D-A591-E186449E49EF}" type="datetime1">
              <a:rPr lang="es-CO" smtClean="0"/>
              <a:t>07/02/2019</a:t>
            </a:fld>
            <a:endParaRPr lang="en-US" dirty="0"/>
          </a:p>
        </p:txBody>
      </p:sp>
      <p:sp>
        <p:nvSpPr>
          <p:cNvPr id="5" name="Footer Placeholder 4"/>
          <p:cNvSpPr>
            <a:spLocks noGrp="1"/>
          </p:cNvSpPr>
          <p:nvPr>
            <p:ph type="ftr" sz="quarter" idx="11"/>
          </p:nvPr>
        </p:nvSpPr>
        <p:spPr/>
        <p:txBody>
          <a:bodyPr/>
          <a:lstStyle/>
          <a:p>
            <a:r>
              <a:rPr lang="es-CO"/>
              <a:t>Modelos de proyección para oferta y demanda de minerales</a:t>
            </a:r>
            <a:endParaRPr lang="en-GB" dirty="0"/>
          </a:p>
        </p:txBody>
      </p:sp>
      <p:sp>
        <p:nvSpPr>
          <p:cNvPr id="6" name="Text Placeholder 2"/>
          <p:cNvSpPr>
            <a:spLocks noGrp="1"/>
          </p:cNvSpPr>
          <p:nvPr>
            <p:ph idx="1"/>
          </p:nvPr>
        </p:nvSpPr>
        <p:spPr>
          <a:xfrm>
            <a:off x="457200" y="2032529"/>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idx="12"/>
          </p:nvPr>
        </p:nvSpPr>
        <p:spPr>
          <a:xfrm>
            <a:off x="4834466" y="2023532"/>
            <a:ext cx="3776133" cy="4101043"/>
          </a:xfrm>
          <a:prstGeom prst="rect">
            <a:avLst/>
          </a:prstGeom>
        </p:spPr>
        <p:txBody>
          <a:bodyPr vert="horz" lIns="0" tIns="0" rIns="0" bIns="0" rtlCol="0" anchor="t" anchorCtr="0">
            <a:noAutofit/>
          </a:bodyPr>
          <a:lstStyle>
            <a:lvl1pPr>
              <a:defRPr sz="1200"/>
            </a:lvl1pPr>
            <a:lvl2pPr>
              <a:defRPr sz="11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p:cNvSpPr>
            <a:spLocks noGrp="1"/>
          </p:cNvSpPr>
          <p:nvPr>
            <p:ph idx="13"/>
          </p:nvPr>
        </p:nvSpPr>
        <p:spPr>
          <a:xfrm>
            <a:off x="455610" y="638485"/>
            <a:ext cx="1000655" cy="113250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 name="Straight Connector 2"/>
          <p:cNvCxnSpPr/>
          <p:nvPr/>
        </p:nvCxnSpPr>
        <p:spPr>
          <a:xfrm>
            <a:off x="455611" y="499533"/>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5611" y="1845732"/>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idx="14" hasCustomPrompt="1"/>
          </p:nvPr>
        </p:nvSpPr>
        <p:spPr>
          <a:xfrm>
            <a:off x="1659467" y="638485"/>
            <a:ext cx="6951132" cy="1113585"/>
          </a:xfrm>
          <a:prstGeom prst="rect">
            <a:avLst/>
          </a:prstGeom>
        </p:spPr>
        <p:txBody>
          <a:bodyPr vert="horz" lIns="0" tIns="0" rIns="0" bIns="0" rtlCol="0" anchor="t" anchorCtr="0">
            <a:noAutofit/>
          </a:bodyPr>
          <a:lstStyle>
            <a:lvl1pPr>
              <a:defRPr sz="1400"/>
            </a:lvl1pPr>
          </a:lstStyle>
          <a:p>
            <a:pPr lvl="0"/>
            <a:r>
              <a:rPr lang="en-US" dirty="0"/>
              <a:t>Click to edit Master text </a:t>
            </a:r>
            <a:endParaRPr lang="en-GB" dirty="0"/>
          </a:p>
        </p:txBody>
      </p:sp>
      <p:cxnSp>
        <p:nvCxnSpPr>
          <p:cNvPr id="12" name="Straight Connector 11"/>
          <p:cNvCxnSpPr/>
          <p:nvPr/>
        </p:nvCxnSpPr>
        <p:spPr>
          <a:xfrm>
            <a:off x="455611" y="1913465"/>
            <a:ext cx="8154988" cy="0"/>
          </a:xfrm>
          <a:prstGeom prst="line">
            <a:avLst/>
          </a:prstGeom>
          <a:ln w="28575">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04267" y="2023532"/>
            <a:ext cx="0" cy="4101043"/>
          </a:xfrm>
          <a:prstGeom prst="line">
            <a:avLst/>
          </a:prstGeom>
          <a:ln w="9525">
            <a:solidFill>
              <a:schemeClr val="accent6"/>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0222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455612" y="719139"/>
            <a:ext cx="35064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90007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a:xfrm>
            <a:off x="457200" y="201600"/>
            <a:ext cx="8232775" cy="860400"/>
          </a:xfrm>
          <a:prstGeom prst="rect">
            <a:avLst/>
          </a:prstGeom>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78339D1-5A91-42AE-9DDD-E45875D15B32}" type="datetime1">
              <a:rPr lang="es-CO" smtClean="0"/>
              <a:t>07/02/2019</a:t>
            </a:fld>
            <a:endParaRPr lang="en-US" dirty="0"/>
          </a:p>
        </p:txBody>
      </p:sp>
      <p:sp>
        <p:nvSpPr>
          <p:cNvPr id="3" name="Footer Placeholder 2"/>
          <p:cNvSpPr>
            <a:spLocks noGrp="1"/>
          </p:cNvSpPr>
          <p:nvPr>
            <p:ph type="ftr" sz="quarter" idx="11"/>
          </p:nvPr>
        </p:nvSpPr>
        <p:spPr/>
        <p:txBody>
          <a:bodyPr/>
          <a:lstStyle/>
          <a:p>
            <a:r>
              <a:rPr lang="es-CO"/>
              <a:t>Modelos de proyección para oferta y demanda de minerales</a:t>
            </a:r>
            <a:endParaRPr lang="en-GB"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2" name="TextBox 1"/>
          <p:cNvSpPr txBox="1"/>
          <p:nvPr/>
        </p:nvSpPr>
        <p:spPr>
          <a:xfrm>
            <a:off x="541867" y="626533"/>
            <a:ext cx="4631267" cy="3814890"/>
          </a:xfrm>
          <a:prstGeom prst="rect">
            <a:avLst/>
          </a:prstGeom>
          <a:noFill/>
        </p:spPr>
        <p:txBody>
          <a:bodyPr wrap="square" lIns="0" tIns="36576" rIns="0" bIns="0" rtlCol="0">
            <a:spAutoFit/>
          </a:bodyPr>
          <a:lstStyle/>
          <a:p>
            <a:r>
              <a:rPr lang="es-CO" sz="1400" kern="1200" dirty="0">
                <a:solidFill>
                  <a:schemeClr val="bg2"/>
                </a:solidFill>
                <a:effectLst/>
                <a:latin typeface="+mj-lt"/>
                <a:ea typeface="+mn-ea"/>
                <a:cs typeface="+mn-cs"/>
              </a:rPr>
              <a:t>EY | Auditoría | Impuestos | Transacciones | Consultoría</a:t>
            </a:r>
          </a:p>
          <a:p>
            <a:r>
              <a:rPr lang="es-CO" sz="1000" kern="1200" dirty="0">
                <a:solidFill>
                  <a:schemeClr val="bg2"/>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s-CO" sz="1000" kern="1200" dirty="0">
              <a:solidFill>
                <a:schemeClr val="bg2"/>
              </a:solidFill>
              <a:effectLst/>
              <a:latin typeface="+mj-lt"/>
              <a:ea typeface="+mn-ea"/>
              <a:cs typeface="+mn-cs"/>
            </a:endParaRPr>
          </a:p>
          <a:p>
            <a:r>
              <a:rPr lang="es-CO" sz="900" kern="1200" dirty="0">
                <a:solidFill>
                  <a:schemeClr val="tx1">
                    <a:lumMod val="50000"/>
                    <a:lumOff val="50000"/>
                  </a:schemeClr>
                </a:solidFill>
                <a:effectLst/>
                <a:latin typeface="+mj-lt"/>
                <a:ea typeface="+mn-ea"/>
                <a:cs typeface="+mn-cs"/>
              </a:rPr>
              <a:t>Acerca de EY</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es líder global en servicios de auditoría, impuestos, transacciones y consultoría. Las ideas y servicios de calidad que proveemos nos ayudan a construir credibilidad y confianza en los mercados de capitales y en las economías alrededor del mundo. Desarrollamos líderes excepcionales que trabajan en equipo para cumplirle con lo que prometemos a todas las partes interesadas. Haciendo esto jugamos un papel crítico en la construcción de un mejor entorno para nuestra gente, nuestros clientes y nuestras comunidades.</a:t>
            </a:r>
          </a:p>
          <a:p>
            <a:r>
              <a:rPr lang="es-CO" sz="900" kern="1200" dirty="0">
                <a:solidFill>
                  <a:schemeClr val="tx1">
                    <a:lumMod val="50000"/>
                    <a:lumOff val="50000"/>
                  </a:schemeClr>
                </a:solidFill>
                <a:effectLst/>
                <a:latin typeface="+mj-lt"/>
                <a:ea typeface="+mn-ea"/>
                <a:cs typeface="+mn-cs"/>
              </a:rPr>
              <a:t> </a:t>
            </a:r>
          </a:p>
          <a:p>
            <a:r>
              <a:rPr lang="es-CO" sz="900" kern="1200" dirty="0">
                <a:solidFill>
                  <a:schemeClr val="tx1">
                    <a:lumMod val="50000"/>
                    <a:lumOff val="50000"/>
                  </a:schemeClr>
                </a:solidFill>
                <a:effectLst/>
                <a:latin typeface="+mj-lt"/>
                <a:ea typeface="+mn-ea"/>
                <a:cs typeface="+mn-cs"/>
              </a:rPr>
              <a:t>EY se refiere a las firmas miembro de la organización global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cada Firma miembro es una entidad legal distinta. Ernst &amp; Young Global </a:t>
            </a:r>
            <a:r>
              <a:rPr lang="es-CO" sz="900" kern="1200" dirty="0" err="1">
                <a:solidFill>
                  <a:schemeClr val="tx1">
                    <a:lumMod val="50000"/>
                    <a:lumOff val="50000"/>
                  </a:schemeClr>
                </a:solidFill>
                <a:effectLst/>
                <a:latin typeface="+mj-lt"/>
                <a:ea typeface="+mn-ea"/>
                <a:cs typeface="+mn-cs"/>
              </a:rPr>
              <a:t>Limited</a:t>
            </a:r>
            <a:r>
              <a:rPr lang="es-CO" sz="900" kern="1200" dirty="0">
                <a:solidFill>
                  <a:schemeClr val="tx1">
                    <a:lumMod val="50000"/>
                    <a:lumOff val="50000"/>
                  </a:schemeClr>
                </a:solidFill>
                <a:effectLst/>
                <a:latin typeface="+mj-lt"/>
                <a:ea typeface="+mn-ea"/>
                <a:cs typeface="+mn-cs"/>
              </a:rPr>
              <a:t>, una compañía de responsabilidad limitada en Inglaterra, no provee servicios a clientes.</a:t>
            </a:r>
          </a:p>
          <a:p>
            <a:r>
              <a:rPr lang="es-CO" sz="900" kern="1200" dirty="0">
                <a:solidFill>
                  <a:schemeClr val="tx1">
                    <a:lumMod val="50000"/>
                    <a:lumOff val="50000"/>
                  </a:schemeClr>
                </a:solidFill>
                <a:effectLst/>
                <a:latin typeface="+mj-lt"/>
                <a:ea typeface="+mn-ea"/>
                <a:cs typeface="+mn-cs"/>
              </a:rPr>
              <a:t> </a:t>
            </a: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err="1">
                <a:solidFill>
                  <a:schemeClr val="tx1">
                    <a:lumMod val="50000"/>
                    <a:lumOff val="50000"/>
                  </a:schemeClr>
                </a:solidFill>
                <a:effectLst/>
                <a:latin typeface="+mj-lt"/>
                <a:ea typeface="+mn-ea"/>
                <a:cs typeface="+mn-cs"/>
              </a:rPr>
              <a:t>Todos</a:t>
            </a:r>
            <a:r>
              <a:rPr lang="en-US" sz="900" kern="1200" dirty="0">
                <a:solidFill>
                  <a:schemeClr val="tx1">
                    <a:lumMod val="50000"/>
                    <a:lumOff val="50000"/>
                  </a:schemeClr>
                </a:solidFill>
                <a:effectLst/>
                <a:latin typeface="+mj-lt"/>
                <a:ea typeface="+mn-ea"/>
                <a:cs typeface="+mn-cs"/>
              </a:rPr>
              <a:t> </a:t>
            </a:r>
            <a:r>
              <a:rPr lang="en-US" sz="900" kern="1200" dirty="0" err="1">
                <a:solidFill>
                  <a:schemeClr val="tx1">
                    <a:lumMod val="50000"/>
                    <a:lumOff val="50000"/>
                  </a:schemeClr>
                </a:solidFill>
                <a:effectLst/>
                <a:latin typeface="+mj-lt"/>
                <a:ea typeface="+mn-ea"/>
                <a:cs typeface="+mn-cs"/>
              </a:rPr>
              <a:t>los</a:t>
            </a:r>
            <a:r>
              <a:rPr lang="en-US" sz="900" kern="1200" dirty="0">
                <a:solidFill>
                  <a:schemeClr val="tx1">
                    <a:lumMod val="50000"/>
                    <a:lumOff val="50000"/>
                  </a:schemeClr>
                </a:solidFill>
                <a:effectLst/>
                <a:latin typeface="+mj-lt"/>
                <a:ea typeface="+mn-ea"/>
                <a:cs typeface="+mn-cs"/>
              </a:rPr>
              <a:t> derechos </a:t>
            </a:r>
            <a:r>
              <a:rPr lang="en-US" sz="900" kern="1200" dirty="0" err="1">
                <a:solidFill>
                  <a:schemeClr val="tx1">
                    <a:lumMod val="50000"/>
                    <a:lumOff val="50000"/>
                  </a:schemeClr>
                </a:solidFill>
                <a:effectLst/>
                <a:latin typeface="+mj-lt"/>
                <a:ea typeface="+mn-ea"/>
                <a:cs typeface="+mn-cs"/>
              </a:rPr>
              <a:t>reservados</a:t>
            </a:r>
            <a:r>
              <a:rPr lang="en-US" sz="900" kern="1200" dirty="0">
                <a:solidFill>
                  <a:schemeClr val="tx1">
                    <a:lumMod val="50000"/>
                    <a:lumOff val="50000"/>
                  </a:schemeClr>
                </a:solidFill>
                <a:effectLst/>
                <a:latin typeface="+mj-lt"/>
                <a:ea typeface="+mn-ea"/>
                <a:cs typeface="+mn-cs"/>
              </a:rPr>
              <a:t>.</a:t>
            </a:r>
          </a:p>
          <a:p>
            <a:endParaRPr lang="en-US" sz="900" kern="1200" dirty="0">
              <a:solidFill>
                <a:schemeClr val="tx1">
                  <a:lumMod val="50000"/>
                  <a:lumOff val="50000"/>
                </a:schemeClr>
              </a:solidFill>
              <a:effectLst/>
              <a:latin typeface="+mj-lt"/>
              <a:ea typeface="+mn-ea"/>
              <a:cs typeface="+mn-cs"/>
            </a:endParaRP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a:solidFill>
                  <a:schemeClr val="bg1">
                    <a:lumMod val="60000"/>
                    <a:lumOff val="40000"/>
                  </a:schemeClr>
                </a:solidFill>
                <a:latin typeface="+mj-lt"/>
              </a:rPr>
              <a:t>Este material ha sido preparado solamente con fines informativos generales y no pretende ser utilizado como asesoramiento contable, fiscal u otro asesoramiento profesional. Consulte a sus asesores para obtener consejos específicos.</a:t>
            </a: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sp>
        <p:nvSpPr>
          <p:cNvPr id="4"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Tree>
    <p:extLst>
      <p:ext uri="{BB962C8B-B14F-4D97-AF65-F5344CB8AC3E}">
        <p14:creationId xmlns:p14="http://schemas.microsoft.com/office/powerpoint/2010/main" val="28729593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3" name="TextBox 2"/>
          <p:cNvSpPr txBox="1"/>
          <p:nvPr/>
        </p:nvSpPr>
        <p:spPr>
          <a:xfrm>
            <a:off x="541867" y="626533"/>
            <a:ext cx="4631267" cy="3522503"/>
          </a:xfrm>
          <a:prstGeom prst="rect">
            <a:avLst/>
          </a:prstGeom>
          <a:noFill/>
        </p:spPr>
        <p:txBody>
          <a:bodyPr wrap="square" lIns="0" tIns="36576" rIns="0" bIns="0" rtlCol="0">
            <a:spAutoFit/>
          </a:bodyPr>
          <a:lstStyle/>
          <a:p>
            <a:r>
              <a:rPr lang="en-US" sz="1400" kern="1200" dirty="0">
                <a:solidFill>
                  <a:schemeClr val="tx1">
                    <a:lumMod val="50000"/>
                    <a:lumOff val="50000"/>
                  </a:schemeClr>
                </a:solidFill>
                <a:effectLst/>
                <a:latin typeface="+mj-lt"/>
                <a:ea typeface="+mn-ea"/>
                <a:cs typeface="+mn-cs"/>
              </a:rPr>
              <a:t>EY | Assurance | Tax | Transactions | Consulting</a:t>
            </a:r>
            <a:r>
              <a:rPr lang="es-CO" sz="1400" kern="1200" dirty="0">
                <a:solidFill>
                  <a:schemeClr val="tx1">
                    <a:lumMod val="50000"/>
                    <a:lumOff val="50000"/>
                  </a:schemeClr>
                </a:solidFill>
                <a:effectLst/>
                <a:latin typeface="+mj-lt"/>
                <a:ea typeface="+mn-ea"/>
                <a:cs typeface="+mn-cs"/>
              </a:rPr>
              <a:t> </a:t>
            </a:r>
          </a:p>
          <a:p>
            <a:endParaRPr lang="es-CO" sz="1000" kern="1200" dirty="0">
              <a:solidFill>
                <a:schemeClr val="bg2"/>
              </a:solidFill>
              <a:effectLst/>
              <a:latin typeface="+mj-lt"/>
              <a:ea typeface="+mn-ea"/>
              <a:cs typeface="+mn-cs"/>
            </a:endParaRPr>
          </a:p>
          <a:p>
            <a:endParaRPr lang="en-US" sz="900" b="1" kern="1200" dirty="0">
              <a:solidFill>
                <a:schemeClr val="tx1">
                  <a:lumMod val="50000"/>
                  <a:lumOff val="50000"/>
                </a:schemeClr>
              </a:solidFill>
              <a:effectLst/>
              <a:latin typeface="+mj-lt"/>
              <a:ea typeface="+mn-ea"/>
              <a:cs typeface="+mn-cs"/>
            </a:endParaRPr>
          </a:p>
          <a:p>
            <a:r>
              <a:rPr lang="en-US" sz="900" b="1"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About EY</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EY refers to the global organization and/or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 2018 EYGM Limited.</a:t>
            </a:r>
            <a:endParaRPr lang="es-CO" sz="900" kern="1200" dirty="0">
              <a:solidFill>
                <a:schemeClr val="tx1">
                  <a:lumMod val="50000"/>
                  <a:lumOff val="50000"/>
                </a:schemeClr>
              </a:solidFill>
              <a:effectLst/>
              <a:latin typeface="+mj-lt"/>
              <a:ea typeface="+mn-ea"/>
              <a:cs typeface="+mn-cs"/>
            </a:endParaRPr>
          </a:p>
          <a:p>
            <a:r>
              <a:rPr lang="en-US" sz="900" kern="1200" dirty="0">
                <a:solidFill>
                  <a:schemeClr val="tx1">
                    <a:lumMod val="50000"/>
                    <a:lumOff val="50000"/>
                  </a:schemeClr>
                </a:solidFill>
                <a:effectLst/>
                <a:latin typeface="+mj-lt"/>
                <a:ea typeface="+mn-ea"/>
                <a:cs typeface="+mn-cs"/>
              </a:rPr>
              <a:t>All Rights Reserved.</a:t>
            </a:r>
          </a:p>
          <a:p>
            <a:endParaRPr lang="en-US" sz="900" kern="1200" dirty="0">
              <a:solidFill>
                <a:schemeClr val="tx1">
                  <a:lumMod val="50000"/>
                  <a:lumOff val="50000"/>
                </a:schemeClr>
              </a:solidFill>
              <a:effectLst/>
              <a:latin typeface="+mj-lt"/>
              <a:ea typeface="+mn-ea"/>
              <a:cs typeface="+mn-cs"/>
            </a:endParaRPr>
          </a:p>
          <a:p>
            <a:endParaRPr lang="en-US" sz="700" kern="1200" dirty="0">
              <a:solidFill>
                <a:schemeClr val="tx1">
                  <a:lumMod val="50000"/>
                  <a:lumOff val="50000"/>
                </a:schemeClr>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800" i="1" dirty="0" err="1">
                <a:solidFill>
                  <a:schemeClr val="bg1">
                    <a:lumMod val="60000"/>
                    <a:lumOff val="40000"/>
                  </a:schemeClr>
                </a:solidFill>
                <a:latin typeface="+mj-lt"/>
              </a:rPr>
              <a:t>This</a:t>
            </a:r>
            <a:r>
              <a:rPr lang="es-CO" sz="800" i="1" dirty="0">
                <a:solidFill>
                  <a:schemeClr val="bg1">
                    <a:lumMod val="60000"/>
                    <a:lumOff val="40000"/>
                  </a:schemeClr>
                </a:solidFill>
                <a:latin typeface="+mj-lt"/>
              </a:rPr>
              <a:t> material has </a:t>
            </a:r>
            <a:r>
              <a:rPr lang="es-CO" sz="800" i="1" dirty="0" err="1">
                <a:solidFill>
                  <a:schemeClr val="bg1">
                    <a:lumMod val="60000"/>
                    <a:lumOff val="40000"/>
                  </a:schemeClr>
                </a:solidFill>
                <a:latin typeface="+mj-lt"/>
              </a:rPr>
              <a:t>been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prepared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for</a:t>
            </a:r>
            <a:r>
              <a:rPr lang="es-CO" sz="800" i="1" dirty="0">
                <a:solidFill>
                  <a:schemeClr val="bg1">
                    <a:lumMod val="60000"/>
                    <a:lumOff val="40000"/>
                  </a:schemeClr>
                </a:solidFill>
                <a:latin typeface="+mj-lt"/>
              </a:rPr>
              <a:t> general </a:t>
            </a:r>
            <a:r>
              <a:rPr lang="es-CO" sz="800" i="1" dirty="0" err="1">
                <a:solidFill>
                  <a:schemeClr val="bg1">
                    <a:lumMod val="60000"/>
                    <a:lumOff val="40000"/>
                  </a:schemeClr>
                </a:solidFill>
                <a:latin typeface="+mj-lt"/>
              </a:rPr>
              <a:t>information</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purposes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only</a:t>
            </a:r>
            <a:r>
              <a:rPr lang="es-CO" sz="800" i="1" dirty="0">
                <a:solidFill>
                  <a:schemeClr val="bg1">
                    <a:lumMod val="60000"/>
                    <a:lumOff val="40000"/>
                  </a:schemeClr>
                </a:solidFill>
                <a:latin typeface="+mj-lt"/>
              </a:rPr>
              <a:t> and </a:t>
            </a:r>
            <a:r>
              <a:rPr lang="es-CO" sz="800" i="1" dirty="0" err="1">
                <a:solidFill>
                  <a:schemeClr val="bg1">
                    <a:lumMod val="60000"/>
                    <a:lumOff val="40000"/>
                  </a:schemeClr>
                </a:solidFill>
                <a:latin typeface="+mj-lt"/>
              </a:rPr>
              <a:t>is</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not</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intented</a:t>
            </a:r>
            <a:r>
              <a:rPr lang="es-CO" sz="800" i="1" dirty="0">
                <a:solidFill>
                  <a:schemeClr val="bg1">
                    <a:lumMod val="60000"/>
                    <a:lumOff val="40000"/>
                  </a:schemeClr>
                </a:solidFill>
                <a:latin typeface="+mj-lt"/>
              </a:rPr>
              <a:t> to be </a:t>
            </a:r>
            <a:r>
              <a:rPr lang="es-CO" sz="800" i="1" dirty="0" err="1">
                <a:solidFill>
                  <a:schemeClr val="bg1">
                    <a:lumMod val="60000"/>
                    <a:lumOff val="40000"/>
                  </a:schemeClr>
                </a:solidFill>
                <a:latin typeface="+mj-lt"/>
              </a:rPr>
              <a:t>relied</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upon</a:t>
            </a:r>
            <a:r>
              <a:rPr lang="es-CO" sz="800" i="1" dirty="0">
                <a:solidFill>
                  <a:schemeClr val="bg1">
                    <a:lumMod val="60000"/>
                    <a:lumOff val="40000"/>
                  </a:schemeClr>
                </a:solidFill>
                <a:latin typeface="+mj-lt"/>
              </a:rPr>
              <a:t> as </a:t>
            </a:r>
            <a:r>
              <a:rPr lang="es-CO" sz="800" i="1" dirty="0" err="1">
                <a:solidFill>
                  <a:schemeClr val="bg1">
                    <a:lumMod val="60000"/>
                    <a:lumOff val="40000"/>
                  </a:schemeClr>
                </a:solidFill>
                <a:latin typeface="+mj-lt"/>
              </a:rPr>
              <a:t>accounting</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tax</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other</a:t>
            </a:r>
            <a:r>
              <a:rPr lang="es-CO" sz="800" i="1" dirty="0">
                <a:solidFill>
                  <a:schemeClr val="bg1">
                    <a:lumMod val="60000"/>
                    <a:lumOff val="40000"/>
                  </a:schemeClr>
                </a:solidFill>
                <a:latin typeface="+mj-lt"/>
              </a:rPr>
              <a:t> profesional </a:t>
            </a:r>
            <a:r>
              <a:rPr lang="es-CO" sz="800" i="1" dirty="0" err="1">
                <a:solidFill>
                  <a:schemeClr val="bg1">
                    <a:lumMod val="60000"/>
                    <a:lumOff val="40000"/>
                  </a:schemeClr>
                </a:solidFill>
                <a:latin typeface="+mj-lt"/>
              </a:rPr>
              <a:t>advice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Please</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refer</a:t>
            </a:r>
            <a:r>
              <a:rPr lang="es-CO" sz="800" i="1" dirty="0">
                <a:solidFill>
                  <a:schemeClr val="bg1">
                    <a:lumMod val="60000"/>
                    <a:lumOff val="40000"/>
                  </a:schemeClr>
                </a:solidFill>
                <a:latin typeface="+mj-lt"/>
              </a:rPr>
              <a:t> to </a:t>
            </a:r>
            <a:r>
              <a:rPr lang="es-CO" sz="800" i="1" dirty="0" err="1">
                <a:solidFill>
                  <a:schemeClr val="bg1">
                    <a:lumMod val="60000"/>
                    <a:lumOff val="40000"/>
                  </a:schemeClr>
                </a:solidFill>
                <a:latin typeface="+mj-lt"/>
              </a:rPr>
              <a:t>your</a:t>
            </a:r>
            <a:r>
              <a:rPr lang="es-CO" sz="800" i="1" dirty="0">
                <a:solidFill>
                  <a:schemeClr val="bg1">
                    <a:lumMod val="60000"/>
                    <a:lumOff val="40000"/>
                  </a:schemeClr>
                </a:solidFill>
                <a:latin typeface="+mj-lt"/>
              </a:rPr>
              <a:t> </a:t>
            </a:r>
            <a:r>
              <a:rPr lang="es-CO" sz="800" i="1" dirty="0" err="1">
                <a:solidFill>
                  <a:schemeClr val="bg1">
                    <a:lumMod val="60000"/>
                    <a:lumOff val="40000"/>
                  </a:schemeClr>
                </a:solidFill>
                <a:latin typeface="+mj-lt"/>
              </a:rPr>
              <a:t>advisors</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for</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specific</a:t>
            </a:r>
            <a:r>
              <a:rPr lang="es-CO" sz="800" i="1" baseline="0" dirty="0">
                <a:solidFill>
                  <a:schemeClr val="bg1">
                    <a:lumMod val="60000"/>
                    <a:lumOff val="40000"/>
                  </a:schemeClr>
                </a:solidFill>
                <a:latin typeface="+mj-lt"/>
              </a:rPr>
              <a:t> </a:t>
            </a:r>
            <a:r>
              <a:rPr lang="es-CO" sz="800" i="1" baseline="0" dirty="0" err="1">
                <a:solidFill>
                  <a:schemeClr val="bg1">
                    <a:lumMod val="60000"/>
                    <a:lumOff val="40000"/>
                  </a:schemeClr>
                </a:solidFill>
                <a:latin typeface="+mj-lt"/>
              </a:rPr>
              <a:t>advice</a:t>
            </a:r>
            <a:r>
              <a:rPr lang="es-CO" sz="800" i="1" baseline="0" dirty="0">
                <a:solidFill>
                  <a:schemeClr val="bg1">
                    <a:lumMod val="60000"/>
                    <a:lumOff val="40000"/>
                  </a:schemeClr>
                </a:solidFill>
                <a:latin typeface="+mj-lt"/>
              </a:rPr>
              <a:t>.</a:t>
            </a:r>
            <a:endParaRPr lang="es-CO" sz="800" i="1" dirty="0">
              <a:solidFill>
                <a:schemeClr val="bg1">
                  <a:lumMod val="60000"/>
                  <a:lumOff val="40000"/>
                </a:schemeClr>
              </a:solidFill>
              <a:latin typeface="+mj-lt"/>
            </a:endParaRPr>
          </a:p>
          <a:p>
            <a:endParaRPr lang="es-CO" sz="900" kern="1200" dirty="0">
              <a:solidFill>
                <a:schemeClr val="bg2"/>
              </a:solidFill>
              <a:effectLst/>
              <a:latin typeface="+mj-lt"/>
              <a:ea typeface="+mn-ea"/>
              <a:cs typeface="+mn-cs"/>
            </a:endParaRPr>
          </a:p>
          <a:p>
            <a:pPr marL="356616" indent="-356616">
              <a:lnSpc>
                <a:spcPct val="85000"/>
              </a:lnSpc>
              <a:spcAft>
                <a:spcPts val="600"/>
              </a:spcAft>
              <a:buClr>
                <a:schemeClr val="accent2"/>
              </a:buClr>
              <a:buSzPct val="70000"/>
              <a:buFont typeface="Arial" pitchFamily="34" charset="0"/>
              <a:buChar char="►"/>
            </a:pPr>
            <a:endParaRPr lang="es-CO" sz="1000" dirty="0" err="1">
              <a:solidFill>
                <a:schemeClr val="bg2"/>
              </a:solidFill>
              <a:latin typeface="+mj-lt"/>
            </a:endParaRPr>
          </a:p>
        </p:txBody>
      </p:sp>
      <p:sp>
        <p:nvSpPr>
          <p:cNvPr id="7" name="Line 10"/>
          <p:cNvSpPr>
            <a:spLocks noChangeShapeType="1"/>
          </p:cNvSpPr>
          <p:nvPr/>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0361" y="5340096"/>
            <a:ext cx="987552" cy="1156968"/>
          </a:xfrm>
          <a:prstGeom prst="rect">
            <a:avLst/>
          </a:prstGeom>
        </p:spPr>
      </p:pic>
    </p:spTree>
    <p:extLst>
      <p:ext uri="{BB962C8B-B14F-4D97-AF65-F5344CB8AC3E}">
        <p14:creationId xmlns:p14="http://schemas.microsoft.com/office/powerpoint/2010/main" val="3224149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189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3167" y="5340096"/>
            <a:ext cx="740279" cy="1156968"/>
          </a:xfrm>
          <a:prstGeom prst="rect">
            <a:avLst/>
          </a:prstGeom>
        </p:spPr>
      </p:pic>
      <p:sp>
        <p:nvSpPr>
          <p:cNvPr id="9" name="Rectangle 1"/>
          <p:cNvSpPr>
            <a:spLocks noChangeAspect="1"/>
          </p:cNvSpPr>
          <p:nvPr/>
        </p:nvSpPr>
        <p:spPr>
          <a:xfrm>
            <a:off x="2888968" y="615950"/>
            <a:ext cx="5798848"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899" dirty="0">
              <a:solidFill>
                <a:schemeClr val="tx1"/>
              </a:solidFill>
            </a:endParaRPr>
          </a:p>
        </p:txBody>
      </p:sp>
      <p:sp>
        <p:nvSpPr>
          <p:cNvPr id="10" name="Title 1"/>
          <p:cNvSpPr>
            <a:spLocks noGrp="1"/>
          </p:cNvSpPr>
          <p:nvPr>
            <p:ph type="ctrTitle"/>
          </p:nvPr>
        </p:nvSpPr>
        <p:spPr>
          <a:xfrm>
            <a:off x="3111911" y="2240280"/>
            <a:ext cx="5415000"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2" name="Subtitle 2"/>
          <p:cNvSpPr>
            <a:spLocks noGrp="1"/>
          </p:cNvSpPr>
          <p:nvPr>
            <p:ph type="subTitle" idx="1"/>
          </p:nvPr>
        </p:nvSpPr>
        <p:spPr>
          <a:xfrm>
            <a:off x="3111911" y="3218688"/>
            <a:ext cx="5415000" cy="645742"/>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8312560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Cover alternate">
    <p:spTree>
      <p:nvGrpSpPr>
        <p:cNvPr id="1" name=""/>
        <p:cNvGrpSpPr/>
        <p:nvPr/>
      </p:nvGrpSpPr>
      <p:grpSpPr>
        <a:xfrm>
          <a:off x="0" y="0"/>
          <a:ext cx="0" cy="0"/>
          <a:chOff x="0" y="0"/>
          <a:chExt cx="0" cy="0"/>
        </a:xfrm>
      </p:grpSpPr>
      <p:sp>
        <p:nvSpPr>
          <p:cNvPr id="8" name="Freeform 5"/>
          <p:cNvSpPr>
            <a:spLocks noChangeAspect="1"/>
          </p:cNvSpPr>
          <p:nvPr/>
        </p:nvSpPr>
        <p:spPr bwMode="gray">
          <a:xfrm rot="10800000">
            <a:off x="3276418" y="457202"/>
            <a:ext cx="5413248"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68544" tIns="34272" rIns="68544" bIns="34272" numCol="1" anchor="t" anchorCtr="0" compatLnSpc="1">
            <a:prstTxWarp prst="textNoShape">
              <a:avLst/>
            </a:prstTxWarp>
          </a:bodyPr>
          <a:lstStyle/>
          <a:p>
            <a:endParaRPr lang="en-GB" sz="1349"/>
          </a:p>
        </p:txBody>
      </p:sp>
      <p:sp>
        <p:nvSpPr>
          <p:cNvPr id="9" name="Title 1"/>
          <p:cNvSpPr>
            <a:spLocks noGrp="1"/>
          </p:cNvSpPr>
          <p:nvPr>
            <p:ph type="ctrTitle"/>
          </p:nvPr>
        </p:nvSpPr>
        <p:spPr>
          <a:xfrm>
            <a:off x="3605430" y="1737360"/>
            <a:ext cx="4798101" cy="860400"/>
          </a:xfr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10" name="Subtitle 2"/>
          <p:cNvSpPr>
            <a:spLocks noGrp="1"/>
          </p:cNvSpPr>
          <p:nvPr>
            <p:ph type="subTitle" idx="1"/>
          </p:nvPr>
        </p:nvSpPr>
        <p:spPr>
          <a:xfrm>
            <a:off x="3605430" y="2724912"/>
            <a:ext cx="4798101" cy="645742"/>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3167" y="5340096"/>
            <a:ext cx="740279" cy="1156968"/>
          </a:xfrm>
          <a:prstGeom prst="rect">
            <a:avLst/>
          </a:prstGeom>
        </p:spPr>
      </p:pic>
    </p:spTree>
    <p:extLst>
      <p:ext uri="{BB962C8B-B14F-4D97-AF65-F5344CB8AC3E}">
        <p14:creationId xmlns:p14="http://schemas.microsoft.com/office/powerpoint/2010/main" val="4261318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Approved question w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962" y="615950"/>
            <a:ext cx="5795325" cy="357505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38" y="5888736"/>
            <a:ext cx="2833524" cy="61875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3167" y="5340096"/>
            <a:ext cx="740279" cy="1156968"/>
          </a:xfrm>
          <a:prstGeom prst="rect">
            <a:avLst/>
          </a:prstGeom>
        </p:spPr>
      </p:pic>
      <p:sp>
        <p:nvSpPr>
          <p:cNvPr id="19" name="Title 1"/>
          <p:cNvSpPr>
            <a:spLocks noGrp="1"/>
          </p:cNvSpPr>
          <p:nvPr>
            <p:ph type="ctrTitle"/>
          </p:nvPr>
        </p:nvSpPr>
        <p:spPr>
          <a:xfrm>
            <a:off x="753988" y="2240280"/>
            <a:ext cx="5156912"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20" name="Subtitle 2"/>
          <p:cNvSpPr>
            <a:spLocks noGrp="1"/>
          </p:cNvSpPr>
          <p:nvPr>
            <p:ph type="subTitle" idx="1"/>
          </p:nvPr>
        </p:nvSpPr>
        <p:spPr>
          <a:xfrm>
            <a:off x="753988" y="3218688"/>
            <a:ext cx="5156912" cy="645742"/>
          </a:xfrm>
          <a:prstGeom prst="rect">
            <a:avLst/>
          </a:prstGeo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1"/>
            <a:r>
              <a:rPr lang="en-US"/>
              <a:t>Click to edit Master subtitle style</a:t>
            </a:r>
            <a:endParaRPr lang="en-GB" dirty="0"/>
          </a:p>
        </p:txBody>
      </p:sp>
    </p:spTree>
    <p:extLst>
      <p:ext uri="{BB962C8B-B14F-4D97-AF65-F5344CB8AC3E}">
        <p14:creationId xmlns:p14="http://schemas.microsoft.com/office/powerpoint/2010/main" val="32915582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Approved question tall">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392" y="384047"/>
            <a:ext cx="4057823" cy="457274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38" y="5888736"/>
            <a:ext cx="2833524" cy="61875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3167" y="5340096"/>
            <a:ext cx="740279" cy="1156968"/>
          </a:xfrm>
          <a:prstGeom prst="rect">
            <a:avLst/>
          </a:prstGeom>
        </p:spPr>
      </p:pic>
      <p:sp>
        <p:nvSpPr>
          <p:cNvPr id="20" name="Title 1"/>
          <p:cNvSpPr>
            <a:spLocks noGrp="1"/>
          </p:cNvSpPr>
          <p:nvPr>
            <p:ph type="ctrTitle"/>
          </p:nvPr>
        </p:nvSpPr>
        <p:spPr>
          <a:xfrm>
            <a:off x="747133" y="1691640"/>
            <a:ext cx="3446255" cy="860400"/>
          </a:xfrm>
          <a:prstGeom prst="rect">
            <a:avLst/>
          </a:prstGeom>
        </p:spPr>
        <p:txBody>
          <a:bodyPr/>
          <a:lstStyle>
            <a:lvl1pPr>
              <a:defRPr>
                <a:solidFill>
                  <a:srgbClr val="404040"/>
                </a:solidFill>
                <a:latin typeface="+mn-lt"/>
                <a:cs typeface="Arial" pitchFamily="34" charset="0"/>
              </a:defRPr>
            </a:lvl1pPr>
          </a:lstStyle>
          <a:p>
            <a:r>
              <a:rPr lang="en-US"/>
              <a:t>Click to edit Master title style</a:t>
            </a:r>
            <a:endParaRPr lang="en-GB" dirty="0"/>
          </a:p>
        </p:txBody>
      </p:sp>
      <p:sp>
        <p:nvSpPr>
          <p:cNvPr id="21" name="Subtitle 2"/>
          <p:cNvSpPr>
            <a:spLocks noGrp="1"/>
          </p:cNvSpPr>
          <p:nvPr>
            <p:ph type="subTitle" idx="1"/>
          </p:nvPr>
        </p:nvSpPr>
        <p:spPr>
          <a:xfrm>
            <a:off x="747133" y="2660904"/>
            <a:ext cx="3446255" cy="645742"/>
          </a:xfrm>
          <a:prstGeom prst="rect">
            <a:avLst/>
          </a:prstGeo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spTree>
    <p:extLst>
      <p:ext uri="{BB962C8B-B14F-4D97-AF65-F5344CB8AC3E}">
        <p14:creationId xmlns:p14="http://schemas.microsoft.com/office/powerpoint/2010/main" val="25432905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Cover with beam (legacy)">
    <p:spTree>
      <p:nvGrpSpPr>
        <p:cNvPr id="1" name=""/>
        <p:cNvGrpSpPr/>
        <p:nvPr/>
      </p:nvGrpSpPr>
      <p:grpSpPr>
        <a:xfrm>
          <a:off x="0" y="0"/>
          <a:ext cx="0" cy="0"/>
          <a:chOff x="0" y="0"/>
          <a:chExt cx="0" cy="0"/>
        </a:xfrm>
      </p:grpSpPr>
      <p:grpSp>
        <p:nvGrpSpPr>
          <p:cNvPr id="10" name="Group 9"/>
          <p:cNvGrpSpPr/>
          <p:nvPr/>
        </p:nvGrpSpPr>
        <p:grpSpPr>
          <a:xfrm>
            <a:off x="0" y="1628777"/>
            <a:ext cx="9144000" cy="4469625"/>
            <a:chOff x="0" y="1628775"/>
            <a:chExt cx="12198350" cy="4469625"/>
          </a:xfrm>
        </p:grpSpPr>
        <p:sp>
          <p:nvSpPr>
            <p:cNvPr id="12" name="Freeform 8"/>
            <p:cNvSpPr>
              <a:spLocks/>
            </p:cNvSpPr>
            <p:nvPr/>
          </p:nvSpPr>
          <p:spPr bwMode="gray">
            <a:xfrm>
              <a:off x="3072661" y="1628775"/>
              <a:ext cx="9125689" cy="3318440"/>
            </a:xfrm>
            <a:custGeom>
              <a:avLst/>
              <a:gdLst/>
              <a:ahLst/>
              <a:cxnLst>
                <a:cxn ang="0">
                  <a:pos x="0" y="2464"/>
                </a:cxn>
                <a:cxn ang="0">
                  <a:pos x="6761" y="0"/>
                </a:cxn>
                <a:cxn ang="0">
                  <a:pos x="6761" y="1290"/>
                </a:cxn>
                <a:cxn ang="0">
                  <a:pos x="0" y="2464"/>
                </a:cxn>
              </a:cxnLst>
              <a:rect l="0" t="0" r="r" b="b"/>
              <a:pathLst>
                <a:path w="6761" h="2464">
                  <a:moveTo>
                    <a:pt x="0" y="2464"/>
                  </a:moveTo>
                  <a:lnTo>
                    <a:pt x="6761" y="0"/>
                  </a:lnTo>
                  <a:lnTo>
                    <a:pt x="6761" y="1290"/>
                  </a:lnTo>
                  <a:lnTo>
                    <a:pt x="0" y="246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349">
                <a:solidFill>
                  <a:schemeClr val="bg1"/>
                </a:solidFill>
              </a:endParaRPr>
            </a:p>
          </p:txBody>
        </p:sp>
        <p:pic>
          <p:nvPicPr>
            <p:cNvPr id="14" name="Picture 2"/>
            <p:cNvPicPr>
              <a:picLocks noChangeAspect="1" noChangeArrowheads="1"/>
            </p:cNvPicPr>
            <p:nvPr/>
          </p:nvPicPr>
          <p:blipFill>
            <a:blip r:embed="rId2" cstate="print"/>
            <a:srcRect/>
            <a:stretch>
              <a:fillRect/>
            </a:stretch>
          </p:blipFill>
          <p:spPr bwMode="auto">
            <a:xfrm>
              <a:off x="0" y="4291200"/>
              <a:ext cx="3078523" cy="1807200"/>
            </a:xfrm>
            <a:prstGeom prst="rect">
              <a:avLst/>
            </a:prstGeom>
            <a:noFill/>
            <a:ln w="9525">
              <a:noFill/>
              <a:miter lim="800000"/>
              <a:headEnd/>
              <a:tailEnd/>
            </a:ln>
            <a:effectLst/>
          </p:spPr>
        </p:pic>
      </p:grpSp>
      <p:sp>
        <p:nvSpPr>
          <p:cNvPr id="8" name="Title 1"/>
          <p:cNvSpPr>
            <a:spLocks noGrp="1"/>
          </p:cNvSpPr>
          <p:nvPr>
            <p:ph type="ctrTitle"/>
          </p:nvPr>
        </p:nvSpPr>
        <p:spPr>
          <a:xfrm>
            <a:off x="2309944" y="777600"/>
            <a:ext cx="6378716" cy="860400"/>
          </a:xfrm>
        </p:spPr>
        <p:txBody>
          <a:bodyPr/>
          <a:lstStyle>
            <a:lvl1pPr>
              <a:defRPr>
                <a:solidFill>
                  <a:schemeClr val="bg1"/>
                </a:solidFill>
              </a:defRPr>
            </a:lvl1pPr>
          </a:lstStyle>
          <a:p>
            <a:r>
              <a:rPr lang="en-US"/>
              <a:t>Click to edit Master title style</a:t>
            </a:r>
            <a:endParaRPr lang="en-GB" dirty="0"/>
          </a:p>
        </p:txBody>
      </p:sp>
      <p:sp>
        <p:nvSpPr>
          <p:cNvPr id="9" name="Subtitle 2"/>
          <p:cNvSpPr>
            <a:spLocks noGrp="1"/>
          </p:cNvSpPr>
          <p:nvPr>
            <p:ph type="subTitle" idx="1"/>
          </p:nvPr>
        </p:nvSpPr>
        <p:spPr>
          <a:xfrm>
            <a:off x="2309943" y="1731938"/>
            <a:ext cx="4664786" cy="968400"/>
          </a:xfrm>
        </p:spPr>
        <p:txBody>
          <a:bodyPr/>
          <a:lstStyle>
            <a:lvl1pPr marL="0" indent="0" algn="l">
              <a:buNone/>
              <a:defRPr sz="1499">
                <a:solidFill>
                  <a:schemeClr val="bg1"/>
                </a:solidFill>
              </a:defRPr>
            </a:lvl1pPr>
            <a:lvl2pPr marL="0" indent="0" algn="l">
              <a:buNone/>
              <a:defRPr sz="1199">
                <a:solidFill>
                  <a:schemeClr val="bg1"/>
                </a:solidFill>
              </a:defRPr>
            </a:lvl2pPr>
            <a:lvl3pPr marL="685457" indent="0" algn="ctr">
              <a:buNone/>
              <a:defRPr>
                <a:solidFill>
                  <a:schemeClr val="tx1">
                    <a:tint val="75000"/>
                  </a:schemeClr>
                </a:solidFill>
              </a:defRPr>
            </a:lvl3pPr>
            <a:lvl4pPr marL="1028186" indent="0" algn="ctr">
              <a:buNone/>
              <a:defRPr>
                <a:solidFill>
                  <a:schemeClr val="tx1">
                    <a:tint val="75000"/>
                  </a:schemeClr>
                </a:solidFill>
              </a:defRPr>
            </a:lvl4pPr>
            <a:lvl5pPr marL="1370915" indent="0" algn="ctr">
              <a:buNone/>
              <a:defRPr>
                <a:solidFill>
                  <a:schemeClr val="tx1">
                    <a:tint val="75000"/>
                  </a:schemeClr>
                </a:solidFill>
              </a:defRPr>
            </a:lvl5pPr>
            <a:lvl6pPr marL="1713643" indent="0" algn="ctr">
              <a:buNone/>
              <a:defRPr>
                <a:solidFill>
                  <a:schemeClr val="tx1">
                    <a:tint val="75000"/>
                  </a:schemeClr>
                </a:solidFill>
              </a:defRPr>
            </a:lvl6pPr>
            <a:lvl7pPr marL="2056371" indent="0" algn="ctr">
              <a:buNone/>
              <a:defRPr>
                <a:solidFill>
                  <a:schemeClr val="tx1">
                    <a:tint val="75000"/>
                  </a:schemeClr>
                </a:solidFill>
              </a:defRPr>
            </a:lvl7pPr>
            <a:lvl8pPr marL="2399100" indent="0" algn="ctr">
              <a:buNone/>
              <a:defRPr>
                <a:solidFill>
                  <a:schemeClr val="tx1">
                    <a:tint val="75000"/>
                  </a:schemeClr>
                </a:solidFill>
              </a:defRPr>
            </a:lvl8pPr>
            <a:lvl9pPr marL="2741828" indent="0" algn="ctr">
              <a:buNone/>
              <a:defRPr>
                <a:solidFill>
                  <a:schemeClr val="tx1">
                    <a:tint val="75000"/>
                  </a:schemeClr>
                </a:solidFill>
              </a:defRPr>
            </a:lvl9pPr>
          </a:lstStyle>
          <a:p>
            <a:pPr lvl="0"/>
            <a:r>
              <a:rPr lang="en-US"/>
              <a:t>Click to edit Master subtitle style</a:t>
            </a:r>
            <a:endParaRPr lang="en-GB"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943" y="5751576"/>
            <a:ext cx="741479" cy="749808"/>
          </a:xfrm>
          <a:prstGeom prst="rect">
            <a:avLst/>
          </a:prstGeom>
        </p:spPr>
      </p:pic>
    </p:spTree>
    <p:extLst>
      <p:ext uri="{BB962C8B-B14F-4D97-AF65-F5344CB8AC3E}">
        <p14:creationId xmlns:p14="http://schemas.microsoft.com/office/powerpoint/2010/main" val="11250437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tandard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11"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Title 3"/>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2693046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457201"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8" name="Line 11"/>
          <p:cNvSpPr>
            <a:spLocks noChangeShapeType="1"/>
          </p:cNvSpPr>
          <p:nvPr/>
        </p:nvSpPr>
        <p:spPr bwMode="auto">
          <a:xfrm>
            <a:off x="457201" y="6245352"/>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dirty="0">
              <a:solidFill>
                <a:schemeClr val="bg1"/>
              </a:solidFill>
            </a:endParaRPr>
          </a:p>
        </p:txBody>
      </p:sp>
      <p:sp>
        <p:nvSpPr>
          <p:cNvPr id="4" name="Date Placeholder 3"/>
          <p:cNvSpPr>
            <a:spLocks noGrp="1"/>
          </p:cNvSpPr>
          <p:nvPr>
            <p:ph type="dt" sz="half" idx="10"/>
          </p:nvPr>
        </p:nvSpPr>
        <p:spPr/>
        <p:txBody>
          <a:bodyPr/>
          <a:lstStyle/>
          <a:p>
            <a:r>
              <a:rPr lang="en-US"/>
              <a:t>1 January 2014</a:t>
            </a:r>
            <a:endParaRPr lang="en-US" dirty="0"/>
          </a:p>
        </p:txBody>
      </p:sp>
      <p:sp>
        <p:nvSpPr>
          <p:cNvPr id="6" name="Footer Placeholder 5"/>
          <p:cNvSpPr>
            <a:spLocks noGrp="1"/>
          </p:cNvSpPr>
          <p:nvPr>
            <p:ph type="ftr" sz="quarter" idx="11"/>
          </p:nvPr>
        </p:nvSpPr>
        <p:spPr/>
        <p:txBody>
          <a:bodyPr/>
          <a:lstStyle/>
          <a:p>
            <a:r>
              <a:rPr lang="en-GB"/>
              <a:t>Presentation title</a:t>
            </a:r>
            <a:endParaRPr lang="en-GB" dirty="0"/>
          </a:p>
        </p:txBody>
      </p:sp>
    </p:spTree>
    <p:extLst>
      <p:ext uri="{BB962C8B-B14F-4D97-AF65-F5344CB8AC3E}">
        <p14:creationId xmlns:p14="http://schemas.microsoft.com/office/powerpoint/2010/main" val="145606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9.w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image" Target="../media/image14.wmf"/><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9.w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theme" Target="../theme/theme5.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image" Target="../media/image9.w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image" Target="../media/image1.wmf"/><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heme" Target="../theme/theme6.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image" Target="../media/image9.wmf"/><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7.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57200" y="201600"/>
            <a:ext cx="823277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457200" y="1425600"/>
            <a:ext cx="8229600" cy="46989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p:cNvSpPr>
            <a:spLocks noGrp="1"/>
          </p:cNvSpPr>
          <p:nvPr>
            <p:ph type="ftr" sz="quarter" idx="3"/>
          </p:nvPr>
        </p:nvSpPr>
        <p:spPr>
          <a:xfrm>
            <a:off x="2588400" y="6496184"/>
            <a:ext cx="34344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s-CO"/>
              <a:t>Modelos de proyección para oferta y demanda de minerales</a:t>
            </a:r>
            <a:endParaRPr lang="en-GB" dirty="0"/>
          </a:p>
        </p:txBody>
      </p:sp>
      <p:sp>
        <p:nvSpPr>
          <p:cNvPr id="15" name="TextBox 14"/>
          <p:cNvSpPr txBox="1"/>
          <p:nvPr/>
        </p:nvSpPr>
        <p:spPr>
          <a:xfrm>
            <a:off x="457200" y="6496184"/>
            <a:ext cx="722376" cy="201168"/>
          </a:xfrm>
          <a:prstGeom prst="rect">
            <a:avLst/>
          </a:prstGeom>
          <a:noFill/>
        </p:spPr>
        <p:txBody>
          <a:bodyPr vert="horz" wrap="square" lIns="0" tIns="0" rIns="0" bIns="0" rtlCol="0" anchor="t"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
        <p:nvSpPr>
          <p:cNvPr id="16" name="Date Placeholder 3"/>
          <p:cNvSpPr>
            <a:spLocks noGrp="1"/>
          </p:cNvSpPr>
          <p:nvPr>
            <p:ph type="dt" sz="half" idx="2"/>
          </p:nvPr>
        </p:nvSpPr>
        <p:spPr>
          <a:xfrm>
            <a:off x="1217792" y="6496184"/>
            <a:ext cx="1188720" cy="201168"/>
          </a:xfrm>
          <a:prstGeom prst="rect">
            <a:avLst/>
          </a:prstGeom>
        </p:spPr>
        <p:txBody>
          <a:bodyPr vert="horz" wrap="none" lIns="0" tIns="0" rIns="0" bIns="0" rtlCol="0" anchor="t" anchorCtr="0">
            <a:noAutofit/>
          </a:bodyPr>
          <a:lstStyle>
            <a:lvl1pPr algn="l">
              <a:defRPr sz="1100">
                <a:solidFill>
                  <a:schemeClr val="bg1"/>
                </a:solidFill>
                <a:latin typeface="+mn-lt"/>
                <a:cs typeface="Arial" pitchFamily="34" charset="0"/>
              </a:defRPr>
            </a:lvl1pPr>
          </a:lstStyle>
          <a:p>
            <a:fld id="{380FD360-16E6-4E94-A013-979278FF05EE}" type="datetime1">
              <a:rPr lang="es-CO" smtClean="0"/>
              <a:t>07/02/2019</a:t>
            </a:fld>
            <a:endParaRPr lang="en-US" dirty="0"/>
          </a:p>
        </p:txBody>
      </p:sp>
      <p:pic>
        <p:nvPicPr>
          <p:cNvPr id="17" name="Picture 1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84464" y="6327648"/>
            <a:ext cx="399919" cy="408838"/>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776" r:id="rId2"/>
    <p:sldLayoutId id="2147483758" r:id="rId3"/>
    <p:sldLayoutId id="2147483760" r:id="rId4"/>
    <p:sldLayoutId id="2147483784" r:id="rId5"/>
    <p:sldLayoutId id="2147483668" r:id="rId6"/>
    <p:sldLayoutId id="2147483748" r:id="rId7"/>
    <p:sldLayoutId id="2147483749" r:id="rId8"/>
    <p:sldLayoutId id="2147483669" r:id="rId9"/>
    <p:sldLayoutId id="2147483780" r:id="rId10"/>
    <p:sldLayoutId id="2147483670" r:id="rId11"/>
    <p:sldLayoutId id="2147483671" r:id="rId12"/>
    <p:sldLayoutId id="2147483672" r:id="rId13"/>
    <p:sldLayoutId id="2147483673" r:id="rId14"/>
    <p:sldLayoutId id="2147483674" r:id="rId15"/>
    <p:sldLayoutId id="2147483726" r:id="rId16"/>
    <p:sldLayoutId id="2147483677" r:id="rId17"/>
    <p:sldLayoutId id="2147483800" r:id="rId18"/>
    <p:sldLayoutId id="2147483796" r:id="rId19"/>
    <p:sldLayoutId id="2147483678" r:id="rId20"/>
    <p:sldLayoutId id="2147483679" r:id="rId21"/>
    <p:sldLayoutId id="2147483792" r:id="rId22"/>
    <p:sldLayoutId id="2147483788" r:id="rId23"/>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5"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Footer Placeholder 4"/>
          <p:cNvSpPr>
            <a:spLocks noGrp="1"/>
          </p:cNvSpPr>
          <p:nvPr>
            <p:ph type="ftr" sz="quarter" idx="3"/>
          </p:nvPr>
        </p:nvSpPr>
        <p:spPr>
          <a:xfrm>
            <a:off x="2588400" y="6492240"/>
            <a:ext cx="3434400" cy="201168"/>
          </a:xfrm>
          <a:prstGeom prst="rect">
            <a:avLst/>
          </a:prstGeom>
        </p:spPr>
        <p:txBody>
          <a:bodyPr vert="horz" wrap="square" lIns="0" tIns="0" rIns="0" bIns="0" rtlCol="0" anchor="t" anchorCtr="0">
            <a:noAutofit/>
          </a:bodyPr>
          <a:lstStyle>
            <a:lvl1pPr algn="l">
              <a:defRPr sz="1100">
                <a:solidFill>
                  <a:schemeClr val="bg1"/>
                </a:solidFill>
                <a:latin typeface="+mn-lt"/>
              </a:defRPr>
            </a:lvl1pPr>
          </a:lstStyle>
          <a:p>
            <a:r>
              <a:rPr lang="es-CO"/>
              <a:t>Modelos de proyección para oferta y demanda de minerales</a:t>
            </a:r>
            <a:endParaRPr lang="en-GB" dirty="0"/>
          </a:p>
        </p:txBody>
      </p:sp>
      <p:sp>
        <p:nvSpPr>
          <p:cNvPr id="18" name="TextBox 17"/>
          <p:cNvSpPr txBox="1"/>
          <p:nvPr/>
        </p:nvSpPr>
        <p:spPr>
          <a:xfrm>
            <a:off x="457200" y="6492240"/>
            <a:ext cx="720000" cy="201168"/>
          </a:xfrm>
          <a:prstGeom prst="rect">
            <a:avLst/>
          </a:prstGeom>
          <a:noFill/>
        </p:spPr>
        <p:txBody>
          <a:bodyPr vert="horz"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9" name="Date Placeholder 2"/>
          <p:cNvSpPr>
            <a:spLocks noGrp="1"/>
          </p:cNvSpPr>
          <p:nvPr>
            <p:ph type="dt" sz="half" idx="2"/>
          </p:nvPr>
        </p:nvSpPr>
        <p:spPr>
          <a:xfrm>
            <a:off x="1217792" y="6492240"/>
            <a:ext cx="1188720" cy="201168"/>
          </a:xfrm>
          <a:prstGeom prst="rect">
            <a:avLst/>
          </a:prstGeom>
        </p:spPr>
        <p:txBody>
          <a:bodyPr vert="horz" wrap="square" lIns="0" tIns="0" rIns="0" bIns="0" anchor="t" anchorCtr="0"/>
          <a:lstStyle>
            <a:lvl1pPr>
              <a:defRPr sz="1100">
                <a:solidFill>
                  <a:schemeClr val="bg1"/>
                </a:solidFill>
                <a:latin typeface="+mn-lt"/>
                <a:cs typeface="Arial" pitchFamily="34" charset="0"/>
              </a:defRPr>
            </a:lvl1pPr>
          </a:lstStyle>
          <a:p>
            <a:fld id="{35FE7563-8305-4BF4-BF1F-97300F9AD5C2}" type="datetime1">
              <a:rPr lang="es-CO" smtClean="0"/>
              <a:t>07/02/2019</a:t>
            </a:fld>
            <a:endParaRPr lang="en-US" dirty="0"/>
          </a:p>
        </p:txBody>
      </p:sp>
      <p:pic>
        <p:nvPicPr>
          <p:cNvPr id="20" name="Picture 1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Tree>
    <p:extLst>
      <p:ext uri="{BB962C8B-B14F-4D97-AF65-F5344CB8AC3E}">
        <p14:creationId xmlns:p14="http://schemas.microsoft.com/office/powerpoint/2010/main" val="2074791551"/>
      </p:ext>
    </p:extLst>
  </p:cSld>
  <p:clrMap bg1="lt1" tx1="dk1" bg2="lt2" tx2="dk2" accent1="accent1" accent2="accent2" accent3="accent3" accent4="accent4" accent5="accent5" accent6="accent6" hlink="hlink" folHlink="folHlink"/>
  <p:sldLayoutIdLst>
    <p:sldLayoutId id="2147483709" r:id="rId1"/>
    <p:sldLayoutId id="2147483777" r:id="rId2"/>
    <p:sldLayoutId id="2147483763" r:id="rId3"/>
    <p:sldLayoutId id="2147483765" r:id="rId4"/>
    <p:sldLayoutId id="2147483785" r:id="rId5"/>
    <p:sldLayoutId id="2147483710" r:id="rId6"/>
    <p:sldLayoutId id="2147483750" r:id="rId7"/>
    <p:sldLayoutId id="2147483751" r:id="rId8"/>
    <p:sldLayoutId id="2147483711" r:id="rId9"/>
    <p:sldLayoutId id="2147483783" r:id="rId10"/>
    <p:sldLayoutId id="2147483712" r:id="rId11"/>
    <p:sldLayoutId id="2147483713" r:id="rId12"/>
    <p:sldLayoutId id="2147483714" r:id="rId13"/>
    <p:sldLayoutId id="2147483715" r:id="rId14"/>
    <p:sldLayoutId id="2147483716" r:id="rId15"/>
    <p:sldLayoutId id="2147483727" r:id="rId16"/>
    <p:sldLayoutId id="2147483719" r:id="rId17"/>
    <p:sldLayoutId id="2147483801" r:id="rId18"/>
    <p:sldLayoutId id="2147483797" r:id="rId19"/>
    <p:sldLayoutId id="2147483720" r:id="rId20"/>
    <p:sldLayoutId id="2147483789" r:id="rId21"/>
    <p:sldLayoutId id="2147483793" r:id="rId22"/>
    <p:sldLayoutId id="2147483721" r:id="rId23"/>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Box 16"/>
          <p:cNvSpPr txBox="1"/>
          <p:nvPr/>
        </p:nvSpPr>
        <p:spPr>
          <a:xfrm>
            <a:off x="457200" y="6501764"/>
            <a:ext cx="720000"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9" name="Footer Placeholder 4"/>
          <p:cNvSpPr>
            <a:spLocks noGrp="1"/>
          </p:cNvSpPr>
          <p:nvPr>
            <p:ph type="ftr" sz="quarter" idx="3"/>
          </p:nvPr>
        </p:nvSpPr>
        <p:spPr>
          <a:xfrm>
            <a:off x="2588400" y="6501764"/>
            <a:ext cx="3434400" cy="201168"/>
          </a:xfrm>
          <a:prstGeom prst="rect">
            <a:avLst/>
          </a:prstGeom>
        </p:spPr>
        <p:txBody>
          <a:bodyPr vert="horz" lIns="0" tIns="0" rIns="0" bIns="0" rtlCol="0" anchor="t" anchorCtr="0">
            <a:noAutofit/>
          </a:bodyPr>
          <a:lstStyle>
            <a:lvl1pPr algn="l">
              <a:defRPr sz="1100">
                <a:solidFill>
                  <a:schemeClr val="bg1"/>
                </a:solidFill>
                <a:latin typeface="+mn-lt"/>
              </a:defRPr>
            </a:lvl1pPr>
          </a:lstStyle>
          <a:p>
            <a:r>
              <a:rPr lang="es-CO"/>
              <a:t>Modelos de proyección para oferta y demanda de minerales</a:t>
            </a:r>
            <a:endParaRPr lang="en-GB" dirty="0"/>
          </a:p>
        </p:txBody>
      </p:sp>
      <p:sp>
        <p:nvSpPr>
          <p:cNvPr id="12" name="Date Placeholder 2"/>
          <p:cNvSpPr>
            <a:spLocks noGrp="1"/>
          </p:cNvSpPr>
          <p:nvPr>
            <p:ph type="dt" sz="half" idx="2"/>
          </p:nvPr>
        </p:nvSpPr>
        <p:spPr>
          <a:xfrm>
            <a:off x="1217792" y="6501764"/>
            <a:ext cx="1188720" cy="201168"/>
          </a:xfrm>
          <a:prstGeom prst="rect">
            <a:avLst/>
          </a:prstGeom>
        </p:spPr>
        <p:txBody>
          <a:bodyPr lIns="0" tIns="0" rIns="0" bIns="0" anchor="t" anchorCtr="0"/>
          <a:lstStyle>
            <a:lvl1pPr>
              <a:defRPr sz="1100">
                <a:solidFill>
                  <a:schemeClr val="bg1"/>
                </a:solidFill>
                <a:latin typeface="+mn-lt"/>
                <a:cs typeface="Arial" pitchFamily="34" charset="0"/>
              </a:defRPr>
            </a:lvl1pPr>
          </a:lstStyle>
          <a:p>
            <a:fld id="{D63B93D4-90E9-4868-BABD-CD96C070D1BA}" type="datetime1">
              <a:rPr lang="es-CO" smtClean="0"/>
              <a:t>07/02/2019</a:t>
            </a:fld>
            <a:endParaRPr lang="en-US" dirty="0"/>
          </a:p>
        </p:txBody>
      </p:sp>
      <p:pic>
        <p:nvPicPr>
          <p:cNvPr id="13" name="Picture 1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778" r:id="rId2"/>
    <p:sldLayoutId id="2147483768" r:id="rId3"/>
    <p:sldLayoutId id="2147483770" r:id="rId4"/>
    <p:sldLayoutId id="2147483786" r:id="rId5"/>
    <p:sldLayoutId id="2147483682" r:id="rId6"/>
    <p:sldLayoutId id="2147483752" r:id="rId7"/>
    <p:sldLayoutId id="2147483753" r:id="rId8"/>
    <p:sldLayoutId id="2147483683" r:id="rId9"/>
    <p:sldLayoutId id="2147483782" r:id="rId10"/>
    <p:sldLayoutId id="2147483684" r:id="rId11"/>
    <p:sldLayoutId id="2147483685" r:id="rId12"/>
    <p:sldLayoutId id="2147483686" r:id="rId13"/>
    <p:sldLayoutId id="2147483687" r:id="rId14"/>
    <p:sldLayoutId id="2147483688" r:id="rId15"/>
    <p:sldLayoutId id="2147483728" r:id="rId16"/>
    <p:sldLayoutId id="2147483691" r:id="rId17"/>
    <p:sldLayoutId id="2147483802" r:id="rId18"/>
    <p:sldLayoutId id="2147483798" r:id="rId19"/>
    <p:sldLayoutId id="2147483692" r:id="rId20"/>
    <p:sldLayoutId id="2147483693" r:id="rId21"/>
    <p:sldLayoutId id="2147483794" r:id="rId22"/>
    <p:sldLayoutId id="2147483790" r:id="rId23"/>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425600"/>
            <a:ext cx="8229600" cy="46989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p:cNvSpPr>
            <a:spLocks noGrp="1"/>
          </p:cNvSpPr>
          <p:nvPr>
            <p:ph type="ftr" sz="quarter" idx="3"/>
          </p:nvPr>
        </p:nvSpPr>
        <p:spPr>
          <a:xfrm>
            <a:off x="2588400" y="6492240"/>
            <a:ext cx="3434400" cy="201168"/>
          </a:xfrm>
          <a:prstGeom prst="rect">
            <a:avLst/>
          </a:prstGeom>
        </p:spPr>
        <p:txBody>
          <a:bodyPr vert="horz" lIns="0" tIns="0" rIns="0" bIns="0" rtlCol="0" anchor="t" anchorCtr="0">
            <a:noAutofit/>
          </a:bodyPr>
          <a:lstStyle>
            <a:lvl1pPr algn="l">
              <a:defRPr sz="1100">
                <a:solidFill>
                  <a:schemeClr val="bg1"/>
                </a:solidFill>
                <a:latin typeface="+mn-lt"/>
              </a:defRPr>
            </a:lvl1pPr>
          </a:lstStyle>
          <a:p>
            <a:r>
              <a:rPr lang="es-CO"/>
              <a:t>Modelos de proyección para oferta y demanda de minerales</a:t>
            </a:r>
            <a:endParaRPr lang="en-GB" dirty="0"/>
          </a:p>
        </p:txBody>
      </p:sp>
      <p:sp>
        <p:nvSpPr>
          <p:cNvPr id="13" name="TextBox 12"/>
          <p:cNvSpPr txBox="1"/>
          <p:nvPr/>
        </p:nvSpPr>
        <p:spPr>
          <a:xfrm>
            <a:off x="457200" y="6492240"/>
            <a:ext cx="720000" cy="201168"/>
          </a:xfrm>
          <a:prstGeom prst="rect">
            <a:avLst/>
          </a:prstGeom>
          <a:noFill/>
        </p:spPr>
        <p:txBody>
          <a:bodyPr wrap="square" lIns="0" tIns="0" rIns="0" bIns="0" rtlCol="0" anchor="t" anchorCtr="0">
            <a:noAutofit/>
          </a:bodyPr>
          <a:lstStyle/>
          <a:p>
            <a:r>
              <a:rPr lang="en-GB" sz="1100" dirty="0">
                <a:solidFill>
                  <a:schemeClr val="bg1"/>
                </a:solidFill>
                <a:latin typeface="+mn-lt"/>
              </a:rPr>
              <a:t>Page </a:t>
            </a:r>
            <a:fld id="{9AE4D82F-B047-469B-AC52-A46321747EAF}" type="slidenum">
              <a:rPr lang="en-GB" sz="1100" smtClean="0">
                <a:solidFill>
                  <a:schemeClr val="bg1"/>
                </a:solidFill>
                <a:latin typeface="+mn-lt"/>
              </a:rPr>
              <a:pPr/>
              <a:t>‹#›</a:t>
            </a:fld>
            <a:endParaRPr lang="en-GB" sz="1100" dirty="0">
              <a:solidFill>
                <a:schemeClr val="bg1"/>
              </a:solidFill>
              <a:latin typeface="+mn-lt"/>
            </a:endParaRPr>
          </a:p>
        </p:txBody>
      </p:sp>
      <p:sp>
        <p:nvSpPr>
          <p:cNvPr id="15" name="Date Placeholder 2"/>
          <p:cNvSpPr>
            <a:spLocks noGrp="1"/>
          </p:cNvSpPr>
          <p:nvPr>
            <p:ph type="dt" sz="half" idx="2"/>
          </p:nvPr>
        </p:nvSpPr>
        <p:spPr>
          <a:xfrm>
            <a:off x="1217792" y="6492240"/>
            <a:ext cx="1188720" cy="201168"/>
          </a:xfrm>
          <a:prstGeom prst="rect">
            <a:avLst/>
          </a:prstGeom>
        </p:spPr>
        <p:txBody>
          <a:bodyPr lIns="0" tIns="0" rIns="0" bIns="0" anchor="t" anchorCtr="0"/>
          <a:lstStyle>
            <a:lvl1pPr>
              <a:defRPr sz="1100">
                <a:solidFill>
                  <a:schemeClr val="bg1"/>
                </a:solidFill>
                <a:latin typeface="+mn-lt"/>
                <a:cs typeface="Arial" pitchFamily="34" charset="0"/>
              </a:defRPr>
            </a:lvl1pPr>
          </a:lstStyle>
          <a:p>
            <a:fld id="{870FC2DA-4D8A-480F-B0A0-B4A2A5AFD6E9}" type="datetime1">
              <a:rPr lang="es-CO" smtClean="0"/>
              <a:t>07/02/2019</a:t>
            </a:fld>
            <a:endParaRPr lang="en-US" dirty="0"/>
          </a:p>
        </p:txBody>
      </p:sp>
      <p:pic>
        <p:nvPicPr>
          <p:cNvPr id="14" name="Picture 1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779" r:id="rId2"/>
    <p:sldLayoutId id="2147483773" r:id="rId3"/>
    <p:sldLayoutId id="2147483775" r:id="rId4"/>
    <p:sldLayoutId id="2147483787" r:id="rId5"/>
    <p:sldLayoutId id="2147483696" r:id="rId6"/>
    <p:sldLayoutId id="2147483754" r:id="rId7"/>
    <p:sldLayoutId id="2147483755" r:id="rId8"/>
    <p:sldLayoutId id="2147483697" r:id="rId9"/>
    <p:sldLayoutId id="2147483781" r:id="rId10"/>
    <p:sldLayoutId id="2147483698" r:id="rId11"/>
    <p:sldLayoutId id="2147483699" r:id="rId12"/>
    <p:sldLayoutId id="2147483700" r:id="rId13"/>
    <p:sldLayoutId id="2147483701" r:id="rId14"/>
    <p:sldLayoutId id="2147483702" r:id="rId15"/>
    <p:sldLayoutId id="2147483729" r:id="rId16"/>
    <p:sldLayoutId id="2147483705" r:id="rId17"/>
    <p:sldLayoutId id="2147483803" r:id="rId18"/>
    <p:sldLayoutId id="2147483799" r:id="rId19"/>
    <p:sldLayoutId id="2147483706" r:id="rId20"/>
    <p:sldLayoutId id="2147483791" r:id="rId21"/>
    <p:sldLayoutId id="2147483795" r:id="rId22"/>
    <p:sldLayoutId id="2147483707" r:id="rId23"/>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1600"/>
            <a:ext cx="822960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57201" y="1425600"/>
            <a:ext cx="82296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2588401" y="6519672"/>
            <a:ext cx="3434400" cy="201168"/>
          </a:xfrm>
          <a:prstGeom prst="rect">
            <a:avLst/>
          </a:prstGeom>
        </p:spPr>
        <p:txBody>
          <a:bodyPr vert="horz" lIns="0" tIns="0" rIns="0" bIns="0" rtlCol="0" anchor="t" anchorCtr="0">
            <a:noAutofit/>
          </a:bodyPr>
          <a:lstStyle>
            <a:lvl1pPr algn="l">
              <a:defRPr sz="824">
                <a:solidFill>
                  <a:schemeClr val="bg1"/>
                </a:solidFill>
                <a:latin typeface="+mn-lt"/>
              </a:defRPr>
            </a:lvl1pPr>
          </a:lstStyle>
          <a:p>
            <a:r>
              <a:rPr lang="en-GB" dirty="0"/>
              <a:t>Presentation title</a:t>
            </a:r>
          </a:p>
        </p:txBody>
      </p:sp>
      <p:sp>
        <p:nvSpPr>
          <p:cNvPr id="7" name="TextBox 6"/>
          <p:cNvSpPr txBox="1"/>
          <p:nvPr/>
        </p:nvSpPr>
        <p:spPr>
          <a:xfrm>
            <a:off x="457201" y="6519672"/>
            <a:ext cx="664880" cy="201168"/>
          </a:xfrm>
          <a:prstGeom prst="rect">
            <a:avLst/>
          </a:prstGeom>
          <a:noFill/>
        </p:spPr>
        <p:txBody>
          <a:bodyPr wrap="square" lIns="0" tIns="0" rIns="0" bIns="0" rtlCol="0" anchor="t" anchorCtr="0">
            <a:noAutofit/>
          </a:bodyPr>
          <a:lstStyle/>
          <a:p>
            <a:r>
              <a:rPr lang="en-GB" sz="824" dirty="0">
                <a:solidFill>
                  <a:schemeClr val="bg1"/>
                </a:solidFill>
                <a:latin typeface="+mn-lt"/>
              </a:rPr>
              <a:t>Page </a:t>
            </a:r>
            <a:fld id="{9AE4D82F-B047-469B-AC52-A46321747EAF}" type="slidenum">
              <a:rPr lang="en-GB" sz="824" smtClean="0">
                <a:solidFill>
                  <a:schemeClr val="bg1"/>
                </a:solidFill>
                <a:latin typeface="+mn-lt"/>
              </a:rPr>
              <a:pPr/>
              <a:t>‹#›</a:t>
            </a:fld>
            <a:endParaRPr lang="en-GB" sz="824" dirty="0">
              <a:solidFill>
                <a:schemeClr val="bg1"/>
              </a:solidFill>
              <a:latin typeface="+mn-lt"/>
            </a:endParaRPr>
          </a:p>
        </p:txBody>
      </p:sp>
      <p:sp>
        <p:nvSpPr>
          <p:cNvPr id="12" name="Date Placeholder 3"/>
          <p:cNvSpPr>
            <a:spLocks noGrp="1"/>
          </p:cNvSpPr>
          <p:nvPr>
            <p:ph type="dt" sz="half" idx="2"/>
          </p:nvPr>
        </p:nvSpPr>
        <p:spPr>
          <a:xfrm>
            <a:off x="1121054" y="6519672"/>
            <a:ext cx="1028165" cy="201168"/>
          </a:xfrm>
          <a:prstGeom prst="rect">
            <a:avLst/>
          </a:prstGeom>
        </p:spPr>
        <p:txBody>
          <a:bodyPr vert="horz" wrap="none" lIns="0" tIns="0" rIns="0" bIns="0" rtlCol="0" anchor="t" anchorCtr="0"/>
          <a:lstStyle>
            <a:lvl1pPr algn="l">
              <a:defRPr sz="824">
                <a:solidFill>
                  <a:schemeClr val="bg1"/>
                </a:solidFill>
                <a:latin typeface="+mn-lt"/>
              </a:defRPr>
            </a:lvl1pPr>
          </a:lstStyle>
          <a:p>
            <a:r>
              <a:rPr lang="en-US" dirty="0"/>
              <a:t>1 January 2014</a:t>
            </a:r>
          </a:p>
        </p:txBody>
      </p:sp>
      <p:pic>
        <p:nvPicPr>
          <p:cNvPr id="10" name="Picture 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389822" y="6327648"/>
            <a:ext cx="301721" cy="411480"/>
          </a:xfrm>
          <a:prstGeom prst="rect">
            <a:avLst/>
          </a:prstGeom>
        </p:spPr>
      </p:pic>
    </p:spTree>
    <p:extLst>
      <p:ext uri="{BB962C8B-B14F-4D97-AF65-F5344CB8AC3E}">
        <p14:creationId xmlns:p14="http://schemas.microsoft.com/office/powerpoint/2010/main" val="35052219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p:txStyles>
    <p:titleStyle>
      <a:lvl1pPr algn="l" defTabSz="685457" rtl="0" eaLnBrk="1" latinLnBrk="0" hangingPunct="1">
        <a:lnSpc>
          <a:spcPct val="85000"/>
        </a:lnSpc>
        <a:spcBef>
          <a:spcPct val="0"/>
        </a:spcBef>
        <a:buNone/>
        <a:defRPr sz="2249" b="1" kern="1200">
          <a:solidFill>
            <a:schemeClr val="bg1"/>
          </a:solidFill>
          <a:latin typeface="+mn-lt"/>
          <a:ea typeface="+mj-ea"/>
          <a:cs typeface="Arial" pitchFamily="34" charset="0"/>
        </a:defRPr>
      </a:lvl1pPr>
    </p:titleStyle>
    <p:bodyStyle>
      <a:lvl1pPr marL="267329" indent="-267329" algn="l" defTabSz="685457"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1pPr>
      <a:lvl2pPr marL="534656" indent="-267329" algn="l" defTabSz="685457" rtl="0" eaLnBrk="1" latinLnBrk="0" hangingPunct="1">
        <a:spcBef>
          <a:spcPct val="20000"/>
        </a:spcBef>
        <a:buClr>
          <a:schemeClr val="accent2"/>
        </a:buClr>
        <a:buSzPct val="70000"/>
        <a:buFont typeface="Arial" pitchFamily="34" charset="0"/>
        <a:buChar char="►"/>
        <a:defRPr sz="1499" kern="1200">
          <a:solidFill>
            <a:schemeClr val="bg1"/>
          </a:solidFill>
          <a:latin typeface="+mn-lt"/>
          <a:ea typeface="+mn-ea"/>
          <a:cs typeface="+mn-cs"/>
        </a:defRPr>
      </a:lvl2pPr>
      <a:lvl3pPr marL="801985" indent="-267329" algn="l" defTabSz="685457" rtl="0" eaLnBrk="1" latinLnBrk="0" hangingPunct="1">
        <a:spcBef>
          <a:spcPct val="20000"/>
        </a:spcBef>
        <a:buClr>
          <a:schemeClr val="accent2"/>
        </a:buClr>
        <a:buSzPct val="70000"/>
        <a:buFont typeface="Arial" pitchFamily="34" charset="0"/>
        <a:buChar char="►"/>
        <a:defRPr sz="1349" kern="1200">
          <a:solidFill>
            <a:schemeClr val="bg1"/>
          </a:solidFill>
          <a:latin typeface="+mn-lt"/>
          <a:ea typeface="+mn-ea"/>
          <a:cs typeface="+mn-cs"/>
        </a:defRPr>
      </a:lvl3pPr>
      <a:lvl4pPr marL="1069313" indent="-267329" algn="l" defTabSz="685457"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4pPr>
      <a:lvl5pPr marL="1336641" indent="-267329" algn="l" defTabSz="685457"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5pPr>
      <a:lvl6pPr marL="1885007"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736"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465"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193"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57" rtl="0" eaLnBrk="1" latinLnBrk="0" hangingPunct="1">
        <a:defRPr sz="1349" kern="1200">
          <a:solidFill>
            <a:schemeClr val="tx1"/>
          </a:solidFill>
          <a:latin typeface="+mn-lt"/>
          <a:ea typeface="+mn-ea"/>
          <a:cs typeface="+mn-cs"/>
        </a:defRPr>
      </a:lvl1pPr>
      <a:lvl2pPr marL="342728" algn="l" defTabSz="685457" rtl="0" eaLnBrk="1" latinLnBrk="0" hangingPunct="1">
        <a:defRPr sz="1349" kern="1200">
          <a:solidFill>
            <a:schemeClr val="tx1"/>
          </a:solidFill>
          <a:latin typeface="+mn-lt"/>
          <a:ea typeface="+mn-ea"/>
          <a:cs typeface="+mn-cs"/>
        </a:defRPr>
      </a:lvl2pPr>
      <a:lvl3pPr marL="685457" algn="l" defTabSz="685457" rtl="0" eaLnBrk="1" latinLnBrk="0" hangingPunct="1">
        <a:defRPr sz="1349" kern="1200">
          <a:solidFill>
            <a:schemeClr val="tx1"/>
          </a:solidFill>
          <a:latin typeface="+mn-lt"/>
          <a:ea typeface="+mn-ea"/>
          <a:cs typeface="+mn-cs"/>
        </a:defRPr>
      </a:lvl3pPr>
      <a:lvl4pPr marL="1028186" algn="l" defTabSz="685457" rtl="0" eaLnBrk="1" latinLnBrk="0" hangingPunct="1">
        <a:defRPr sz="1349" kern="1200">
          <a:solidFill>
            <a:schemeClr val="tx1"/>
          </a:solidFill>
          <a:latin typeface="+mn-lt"/>
          <a:ea typeface="+mn-ea"/>
          <a:cs typeface="+mn-cs"/>
        </a:defRPr>
      </a:lvl4pPr>
      <a:lvl5pPr marL="1370915" algn="l" defTabSz="685457" rtl="0" eaLnBrk="1" latinLnBrk="0" hangingPunct="1">
        <a:defRPr sz="1349" kern="1200">
          <a:solidFill>
            <a:schemeClr val="tx1"/>
          </a:solidFill>
          <a:latin typeface="+mn-lt"/>
          <a:ea typeface="+mn-ea"/>
          <a:cs typeface="+mn-cs"/>
        </a:defRPr>
      </a:lvl5pPr>
      <a:lvl6pPr marL="1713643" algn="l" defTabSz="685457" rtl="0" eaLnBrk="1" latinLnBrk="0" hangingPunct="1">
        <a:defRPr sz="1349" kern="1200">
          <a:solidFill>
            <a:schemeClr val="tx1"/>
          </a:solidFill>
          <a:latin typeface="+mn-lt"/>
          <a:ea typeface="+mn-ea"/>
          <a:cs typeface="+mn-cs"/>
        </a:defRPr>
      </a:lvl6pPr>
      <a:lvl7pPr marL="2056371" algn="l" defTabSz="685457" rtl="0" eaLnBrk="1" latinLnBrk="0" hangingPunct="1">
        <a:defRPr sz="1349" kern="1200">
          <a:solidFill>
            <a:schemeClr val="tx1"/>
          </a:solidFill>
          <a:latin typeface="+mn-lt"/>
          <a:ea typeface="+mn-ea"/>
          <a:cs typeface="+mn-cs"/>
        </a:defRPr>
      </a:lvl7pPr>
      <a:lvl8pPr marL="2399100" algn="l" defTabSz="685457" rtl="0" eaLnBrk="1" latinLnBrk="0" hangingPunct="1">
        <a:defRPr sz="1349" kern="1200">
          <a:solidFill>
            <a:schemeClr val="tx1"/>
          </a:solidFill>
          <a:latin typeface="+mn-lt"/>
          <a:ea typeface="+mn-ea"/>
          <a:cs typeface="+mn-cs"/>
        </a:defRPr>
      </a:lvl8pPr>
      <a:lvl9pPr marL="2741828" algn="l" defTabSz="685457" rtl="0" eaLnBrk="1" latinLnBrk="0" hangingPunct="1">
        <a:defRPr sz="134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1600"/>
            <a:ext cx="822960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57201" y="1425600"/>
            <a:ext cx="8229600"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2588401" y="6519672"/>
            <a:ext cx="3434400" cy="201168"/>
          </a:xfrm>
          <a:prstGeom prst="rect">
            <a:avLst/>
          </a:prstGeom>
        </p:spPr>
        <p:txBody>
          <a:bodyPr vert="horz" lIns="0" tIns="0" rIns="0" bIns="0" rtlCol="0" anchor="t" anchorCtr="0">
            <a:noAutofit/>
          </a:bodyPr>
          <a:lstStyle>
            <a:lvl1pPr algn="l">
              <a:defRPr sz="824">
                <a:solidFill>
                  <a:schemeClr val="bg1"/>
                </a:solidFill>
                <a:latin typeface="+mn-lt"/>
              </a:defRPr>
            </a:lvl1pPr>
          </a:lstStyle>
          <a:p>
            <a:endParaRPr lang="es-CO"/>
          </a:p>
        </p:txBody>
      </p:sp>
      <p:sp>
        <p:nvSpPr>
          <p:cNvPr id="7" name="TextBox 6"/>
          <p:cNvSpPr txBox="1"/>
          <p:nvPr/>
        </p:nvSpPr>
        <p:spPr>
          <a:xfrm>
            <a:off x="457200" y="6519672"/>
            <a:ext cx="663854" cy="201168"/>
          </a:xfrm>
          <a:prstGeom prst="rect">
            <a:avLst/>
          </a:prstGeom>
          <a:noFill/>
        </p:spPr>
        <p:txBody>
          <a:bodyPr wrap="square" lIns="0" tIns="0" rIns="0" bIns="0" rtlCol="0" anchor="t" anchorCtr="0">
            <a:noAutofit/>
          </a:bodyPr>
          <a:lstStyle/>
          <a:p>
            <a:r>
              <a:rPr lang="en-GB" sz="824" dirty="0">
                <a:solidFill>
                  <a:schemeClr val="bg1"/>
                </a:solidFill>
                <a:latin typeface="+mn-lt"/>
              </a:rPr>
              <a:t>Page </a:t>
            </a:r>
            <a:fld id="{9AE4D82F-B047-469B-AC52-A46321747EAF}" type="slidenum">
              <a:rPr lang="en-GB" sz="824" smtClean="0">
                <a:solidFill>
                  <a:schemeClr val="bg1"/>
                </a:solidFill>
                <a:latin typeface="+mn-lt"/>
              </a:rPr>
              <a:pPr/>
              <a:t>‹#›</a:t>
            </a:fld>
            <a:endParaRPr lang="en-GB" sz="824" dirty="0">
              <a:solidFill>
                <a:schemeClr val="bg1"/>
              </a:solidFill>
              <a:latin typeface="+mn-lt"/>
            </a:endParaRPr>
          </a:p>
        </p:txBody>
      </p:sp>
      <p:sp>
        <p:nvSpPr>
          <p:cNvPr id="4" name="Date Placeholder 3"/>
          <p:cNvSpPr>
            <a:spLocks noGrp="1"/>
          </p:cNvSpPr>
          <p:nvPr>
            <p:ph type="dt" sz="half" idx="2"/>
          </p:nvPr>
        </p:nvSpPr>
        <p:spPr>
          <a:xfrm>
            <a:off x="1121054" y="6519672"/>
            <a:ext cx="1028165" cy="201168"/>
          </a:xfrm>
          <a:prstGeom prst="rect">
            <a:avLst/>
          </a:prstGeom>
        </p:spPr>
        <p:txBody>
          <a:bodyPr vert="horz" wrap="none" lIns="0" tIns="0" rIns="0" bIns="0" rtlCol="0" anchor="t" anchorCtr="0"/>
          <a:lstStyle>
            <a:lvl1pPr algn="l">
              <a:defRPr sz="824">
                <a:solidFill>
                  <a:schemeClr val="bg1"/>
                </a:solidFill>
                <a:latin typeface="+mn-lt"/>
              </a:defRPr>
            </a:lvl1pPr>
          </a:lstStyle>
          <a:p>
            <a:fld id="{CEC828F5-D506-4C1F-B69D-4298D6555428}" type="datetimeFigureOut">
              <a:rPr lang="es-CO" smtClean="0"/>
              <a:t>07/02/2019</a:t>
            </a:fld>
            <a:endParaRPr lang="es-CO"/>
          </a:p>
        </p:txBody>
      </p:sp>
      <p:pic>
        <p:nvPicPr>
          <p:cNvPr id="12" name="Picture 1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388852" y="6327648"/>
            <a:ext cx="299783" cy="408838"/>
          </a:xfrm>
          <a:prstGeom prst="rect">
            <a:avLst/>
          </a:prstGeom>
        </p:spPr>
      </p:pic>
    </p:spTree>
    <p:extLst>
      <p:ext uri="{BB962C8B-B14F-4D97-AF65-F5344CB8AC3E}">
        <p14:creationId xmlns:p14="http://schemas.microsoft.com/office/powerpoint/2010/main" val="124204424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Lst>
  <p:txStyles>
    <p:titleStyle>
      <a:lvl1pPr algn="l" defTabSz="685457" rtl="0" eaLnBrk="1" latinLnBrk="0" hangingPunct="1">
        <a:lnSpc>
          <a:spcPct val="85000"/>
        </a:lnSpc>
        <a:spcBef>
          <a:spcPct val="0"/>
        </a:spcBef>
        <a:buNone/>
        <a:defRPr sz="2249" b="1" kern="1200">
          <a:solidFill>
            <a:schemeClr val="bg1"/>
          </a:solidFill>
          <a:latin typeface="+mn-lt"/>
          <a:ea typeface="+mj-ea"/>
          <a:cs typeface="Arial" pitchFamily="34" charset="0"/>
        </a:defRPr>
      </a:lvl1pPr>
    </p:titleStyle>
    <p:bodyStyle>
      <a:lvl1pPr marL="267329" indent="-267329" algn="l" defTabSz="685457"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1pPr>
      <a:lvl2pPr marL="534656" indent="-267329" algn="l" defTabSz="685457" rtl="0" eaLnBrk="1" latinLnBrk="0" hangingPunct="1">
        <a:spcBef>
          <a:spcPct val="20000"/>
        </a:spcBef>
        <a:buClr>
          <a:schemeClr val="accent2"/>
        </a:buClr>
        <a:buSzPct val="70000"/>
        <a:buFont typeface="Arial" pitchFamily="34" charset="0"/>
        <a:buChar char="►"/>
        <a:defRPr sz="1499" kern="1200">
          <a:solidFill>
            <a:schemeClr val="bg1"/>
          </a:solidFill>
          <a:latin typeface="+mn-lt"/>
          <a:ea typeface="+mn-ea"/>
          <a:cs typeface="+mn-cs"/>
        </a:defRPr>
      </a:lvl2pPr>
      <a:lvl3pPr marL="801985" indent="-267329" algn="l" defTabSz="685457" rtl="0" eaLnBrk="1" latinLnBrk="0" hangingPunct="1">
        <a:spcBef>
          <a:spcPct val="20000"/>
        </a:spcBef>
        <a:buClr>
          <a:schemeClr val="accent2"/>
        </a:buClr>
        <a:buSzPct val="70000"/>
        <a:buFont typeface="Arial" pitchFamily="34" charset="0"/>
        <a:buChar char="►"/>
        <a:defRPr sz="1349" kern="1200">
          <a:solidFill>
            <a:schemeClr val="bg1"/>
          </a:solidFill>
          <a:latin typeface="+mn-lt"/>
          <a:ea typeface="+mn-ea"/>
          <a:cs typeface="+mn-cs"/>
        </a:defRPr>
      </a:lvl3pPr>
      <a:lvl4pPr marL="1069313" indent="-267329" algn="l" defTabSz="685457"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4pPr>
      <a:lvl5pPr marL="1336641" indent="-267329" algn="l" defTabSz="685457"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5pPr>
      <a:lvl6pPr marL="1885007"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736"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465"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193" indent="-171365" algn="l" defTabSz="685457"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57" rtl="0" eaLnBrk="1" latinLnBrk="0" hangingPunct="1">
        <a:defRPr sz="1349" kern="1200">
          <a:solidFill>
            <a:schemeClr val="tx1"/>
          </a:solidFill>
          <a:latin typeface="+mn-lt"/>
          <a:ea typeface="+mn-ea"/>
          <a:cs typeface="+mn-cs"/>
        </a:defRPr>
      </a:lvl1pPr>
      <a:lvl2pPr marL="342728" algn="l" defTabSz="685457" rtl="0" eaLnBrk="1" latinLnBrk="0" hangingPunct="1">
        <a:defRPr sz="1349" kern="1200">
          <a:solidFill>
            <a:schemeClr val="tx1"/>
          </a:solidFill>
          <a:latin typeface="+mn-lt"/>
          <a:ea typeface="+mn-ea"/>
          <a:cs typeface="+mn-cs"/>
        </a:defRPr>
      </a:lvl2pPr>
      <a:lvl3pPr marL="685457" algn="l" defTabSz="685457" rtl="0" eaLnBrk="1" latinLnBrk="0" hangingPunct="1">
        <a:defRPr sz="1349" kern="1200">
          <a:solidFill>
            <a:schemeClr val="tx1"/>
          </a:solidFill>
          <a:latin typeface="+mn-lt"/>
          <a:ea typeface="+mn-ea"/>
          <a:cs typeface="+mn-cs"/>
        </a:defRPr>
      </a:lvl3pPr>
      <a:lvl4pPr marL="1028186" algn="l" defTabSz="685457" rtl="0" eaLnBrk="1" latinLnBrk="0" hangingPunct="1">
        <a:defRPr sz="1349" kern="1200">
          <a:solidFill>
            <a:schemeClr val="tx1"/>
          </a:solidFill>
          <a:latin typeface="+mn-lt"/>
          <a:ea typeface="+mn-ea"/>
          <a:cs typeface="+mn-cs"/>
        </a:defRPr>
      </a:lvl4pPr>
      <a:lvl5pPr marL="1370915" algn="l" defTabSz="685457" rtl="0" eaLnBrk="1" latinLnBrk="0" hangingPunct="1">
        <a:defRPr sz="1349" kern="1200">
          <a:solidFill>
            <a:schemeClr val="tx1"/>
          </a:solidFill>
          <a:latin typeface="+mn-lt"/>
          <a:ea typeface="+mn-ea"/>
          <a:cs typeface="+mn-cs"/>
        </a:defRPr>
      </a:lvl5pPr>
      <a:lvl6pPr marL="1713643" algn="l" defTabSz="685457" rtl="0" eaLnBrk="1" latinLnBrk="0" hangingPunct="1">
        <a:defRPr sz="1349" kern="1200">
          <a:solidFill>
            <a:schemeClr val="tx1"/>
          </a:solidFill>
          <a:latin typeface="+mn-lt"/>
          <a:ea typeface="+mn-ea"/>
          <a:cs typeface="+mn-cs"/>
        </a:defRPr>
      </a:lvl6pPr>
      <a:lvl7pPr marL="2056371" algn="l" defTabSz="685457" rtl="0" eaLnBrk="1" latinLnBrk="0" hangingPunct="1">
        <a:defRPr sz="1349" kern="1200">
          <a:solidFill>
            <a:schemeClr val="tx1"/>
          </a:solidFill>
          <a:latin typeface="+mn-lt"/>
          <a:ea typeface="+mn-ea"/>
          <a:cs typeface="+mn-cs"/>
        </a:defRPr>
      </a:lvl7pPr>
      <a:lvl8pPr marL="2399100" algn="l" defTabSz="685457" rtl="0" eaLnBrk="1" latinLnBrk="0" hangingPunct="1">
        <a:defRPr sz="1349" kern="1200">
          <a:solidFill>
            <a:schemeClr val="tx1"/>
          </a:solidFill>
          <a:latin typeface="+mn-lt"/>
          <a:ea typeface="+mn-ea"/>
          <a:cs typeface="+mn-cs"/>
        </a:defRPr>
      </a:lvl8pPr>
      <a:lvl9pPr marL="2741828" algn="l" defTabSz="685457" rtl="0" eaLnBrk="1" latinLnBrk="0" hangingPunct="1">
        <a:defRPr sz="134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457200" y="201600"/>
            <a:ext cx="82296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5" name="Text Placeholder 2"/>
          <p:cNvSpPr>
            <a:spLocks noGrp="1"/>
          </p:cNvSpPr>
          <p:nvPr>
            <p:ph type="body" idx="1"/>
          </p:nvPr>
        </p:nvSpPr>
        <p:spPr>
          <a:xfrm>
            <a:off x="457200" y="1425604"/>
            <a:ext cx="8229600" cy="46989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Footer Placeholder 4"/>
          <p:cNvSpPr>
            <a:spLocks noGrp="1"/>
          </p:cNvSpPr>
          <p:nvPr>
            <p:ph type="ftr" sz="quarter" idx="3"/>
          </p:nvPr>
        </p:nvSpPr>
        <p:spPr>
          <a:xfrm>
            <a:off x="2588400" y="6492240"/>
            <a:ext cx="3434400" cy="201168"/>
          </a:xfrm>
          <a:prstGeom prst="rect">
            <a:avLst/>
          </a:prstGeom>
        </p:spPr>
        <p:txBody>
          <a:bodyPr vert="horz" wrap="square" lIns="0" tIns="0" rIns="0" bIns="0" rtlCol="0" anchor="t" anchorCtr="0">
            <a:noAutofit/>
          </a:bodyPr>
          <a:lstStyle>
            <a:lvl1pPr algn="l">
              <a:defRPr sz="825">
                <a:solidFill>
                  <a:schemeClr val="bg1"/>
                </a:solidFill>
                <a:latin typeface="+mn-lt"/>
              </a:defRPr>
            </a:lvl1pPr>
          </a:lstStyle>
          <a:p>
            <a:r>
              <a:rPr lang="en-GB" dirty="0"/>
              <a:t>Presentation title</a:t>
            </a:r>
          </a:p>
        </p:txBody>
      </p:sp>
      <p:sp>
        <p:nvSpPr>
          <p:cNvPr id="18" name="TextBox 17"/>
          <p:cNvSpPr txBox="1"/>
          <p:nvPr/>
        </p:nvSpPr>
        <p:spPr>
          <a:xfrm>
            <a:off x="457200" y="6492240"/>
            <a:ext cx="720000" cy="201168"/>
          </a:xfrm>
          <a:prstGeom prst="rect">
            <a:avLst/>
          </a:prstGeom>
          <a:noFill/>
        </p:spPr>
        <p:txBody>
          <a:bodyPr vert="horz" wrap="square" lIns="0" tIns="0" rIns="0" bIns="0" rtlCol="0" anchor="t" anchorCtr="0">
            <a:noAutofit/>
          </a:bodyPr>
          <a:lstStyle/>
          <a:p>
            <a:r>
              <a:rPr lang="en-GB" sz="825" dirty="0">
                <a:solidFill>
                  <a:schemeClr val="bg1"/>
                </a:solidFill>
                <a:latin typeface="+mn-lt"/>
              </a:rPr>
              <a:t>Page </a:t>
            </a:r>
            <a:fld id="{9AE4D82F-B047-469B-AC52-A46321747EAF}" type="slidenum">
              <a:rPr lang="en-GB" sz="825" smtClean="0">
                <a:solidFill>
                  <a:schemeClr val="bg1"/>
                </a:solidFill>
                <a:latin typeface="+mn-lt"/>
              </a:rPr>
              <a:pPr/>
              <a:t>‹#›</a:t>
            </a:fld>
            <a:endParaRPr lang="en-GB" sz="825" dirty="0">
              <a:solidFill>
                <a:schemeClr val="bg1"/>
              </a:solidFill>
              <a:latin typeface="+mn-lt"/>
            </a:endParaRPr>
          </a:p>
        </p:txBody>
      </p:sp>
      <p:sp>
        <p:nvSpPr>
          <p:cNvPr id="19" name="Date Placeholder 2"/>
          <p:cNvSpPr>
            <a:spLocks noGrp="1"/>
          </p:cNvSpPr>
          <p:nvPr>
            <p:ph type="dt" sz="half" idx="2"/>
          </p:nvPr>
        </p:nvSpPr>
        <p:spPr>
          <a:xfrm>
            <a:off x="1217792" y="6492240"/>
            <a:ext cx="1188720" cy="201168"/>
          </a:xfrm>
          <a:prstGeom prst="rect">
            <a:avLst/>
          </a:prstGeom>
        </p:spPr>
        <p:txBody>
          <a:bodyPr vert="horz" wrap="square" lIns="0" tIns="0" rIns="0" bIns="0" anchor="t" anchorCtr="0"/>
          <a:lstStyle>
            <a:lvl1pPr>
              <a:defRPr sz="825">
                <a:solidFill>
                  <a:schemeClr val="bg1"/>
                </a:solidFill>
                <a:latin typeface="+mn-lt"/>
                <a:cs typeface="Arial" pitchFamily="34" charset="0"/>
              </a:defRPr>
            </a:lvl1pPr>
          </a:lstStyle>
          <a:p>
            <a:r>
              <a:rPr lang="en-US" dirty="0"/>
              <a:t>1 January 2014</a:t>
            </a:r>
          </a:p>
        </p:txBody>
      </p:sp>
      <p:pic>
        <p:nvPicPr>
          <p:cNvPr id="20" name="Picture 1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84464" y="6327648"/>
            <a:ext cx="402504" cy="411480"/>
          </a:xfrm>
          <a:prstGeom prst="rect">
            <a:avLst/>
          </a:prstGeom>
        </p:spPr>
      </p:pic>
    </p:spTree>
    <p:extLst>
      <p:ext uri="{BB962C8B-B14F-4D97-AF65-F5344CB8AC3E}">
        <p14:creationId xmlns:p14="http://schemas.microsoft.com/office/powerpoint/2010/main" val="1856002942"/>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Lst>
  <p:hf sldNum="0" hdr="0"/>
  <p:txStyles>
    <p:titleStyle>
      <a:lvl1pPr algn="l" defTabSz="685800" rtl="0" eaLnBrk="1" latinLnBrk="0" hangingPunct="1">
        <a:lnSpc>
          <a:spcPct val="85000"/>
        </a:lnSpc>
        <a:spcBef>
          <a:spcPct val="0"/>
        </a:spcBef>
        <a:buNone/>
        <a:defRPr sz="2250" b="1" kern="1200">
          <a:solidFill>
            <a:schemeClr val="bg1"/>
          </a:solidFill>
          <a:latin typeface="+mn-lt"/>
          <a:ea typeface="+mj-ea"/>
          <a:cs typeface="Arial" pitchFamily="34" charset="0"/>
        </a:defRPr>
      </a:lvl1pPr>
    </p:titleStyle>
    <p:bodyStyle>
      <a:lvl1pPr marL="267462" indent="-267462" algn="l" defTabSz="6858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1pPr>
      <a:lvl2pPr marL="534924" indent="-267462" algn="l" defTabSz="685800" rtl="0" eaLnBrk="1" latinLnBrk="0" hangingPunct="1">
        <a:spcBef>
          <a:spcPct val="20000"/>
        </a:spcBef>
        <a:buClr>
          <a:schemeClr val="accent2"/>
        </a:buClr>
        <a:buSzPct val="70000"/>
        <a:buFont typeface="Arial" pitchFamily="34" charset="0"/>
        <a:buChar char="►"/>
        <a:defRPr sz="1500" kern="1200">
          <a:solidFill>
            <a:schemeClr val="bg1"/>
          </a:solidFill>
          <a:latin typeface="+mn-lt"/>
          <a:ea typeface="+mn-ea"/>
          <a:cs typeface="+mn-cs"/>
        </a:defRPr>
      </a:lvl2pPr>
      <a:lvl3pPr marL="802386" indent="-267462" algn="l" defTabSz="685800" rtl="0" eaLnBrk="1" latinLnBrk="0" hangingPunct="1">
        <a:spcBef>
          <a:spcPct val="20000"/>
        </a:spcBef>
        <a:buClr>
          <a:schemeClr val="accent2"/>
        </a:buClr>
        <a:buSzPct val="70000"/>
        <a:buFont typeface="Arial" pitchFamily="34" charset="0"/>
        <a:buChar char="►"/>
        <a:defRPr sz="1350" kern="1200">
          <a:solidFill>
            <a:schemeClr val="bg1"/>
          </a:solidFill>
          <a:latin typeface="+mn-lt"/>
          <a:ea typeface="+mn-ea"/>
          <a:cs typeface="+mn-cs"/>
        </a:defRPr>
      </a:lvl3pPr>
      <a:lvl4pPr marL="1069848" indent="-267462" algn="l" defTabSz="685800" rtl="0" eaLnBrk="1" latinLnBrk="0" hangingPunct="1">
        <a:spcBef>
          <a:spcPct val="20000"/>
        </a:spcBef>
        <a:buClr>
          <a:schemeClr val="accent2"/>
        </a:buClr>
        <a:buSzPct val="70000"/>
        <a:buFont typeface="Arial" pitchFamily="34" charset="0"/>
        <a:buChar char="►"/>
        <a:defRPr sz="1200" kern="1200">
          <a:solidFill>
            <a:schemeClr val="bg1"/>
          </a:solidFill>
          <a:latin typeface="+mn-lt"/>
          <a:ea typeface="+mn-ea"/>
          <a:cs typeface="+mn-cs"/>
        </a:defRPr>
      </a:lvl4pPr>
      <a:lvl5pPr marL="1337310" indent="-267462" algn="l" defTabSz="685800" rtl="0" eaLnBrk="1" latinLnBrk="0" hangingPunct="1">
        <a:spcBef>
          <a:spcPct val="20000"/>
        </a:spcBef>
        <a:buClr>
          <a:schemeClr val="accent2"/>
        </a:buClr>
        <a:buSzPct val="70000"/>
        <a:buFont typeface="Arial" pitchFamily="34" charset="0"/>
        <a:buChar char="►"/>
        <a:defRPr sz="12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hyperlink" Target="https://www.statsmodels.org/stable/index.html" TargetMode="External"/><Relationship Id="rId7" Type="http://schemas.openxmlformats.org/officeDocument/2006/relationships/hyperlink" Target="http://www.numpy.org/" TargetMode="External"/><Relationship Id="rId2" Type="http://schemas.openxmlformats.org/officeDocument/2006/relationships/hyperlink" Target="https://scikit-learn.org/stable/" TargetMode="External"/><Relationship Id="rId1" Type="http://schemas.openxmlformats.org/officeDocument/2006/relationships/slideLayout" Target="../slideLayouts/slideLayout6.xml"/><Relationship Id="rId6" Type="http://schemas.openxmlformats.org/officeDocument/2006/relationships/hyperlink" Target="https://matplotlib.org/" TargetMode="External"/><Relationship Id="rId5" Type="http://schemas.openxmlformats.org/officeDocument/2006/relationships/hyperlink" Target="https://seaborn.pydata.org/" TargetMode="External"/><Relationship Id="rId4" Type="http://schemas.openxmlformats.org/officeDocument/2006/relationships/hyperlink" Target="https://pandas.pydata.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docs.anaconda.com/anaconda/install/window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diagramLayout" Target="../diagrams/layout1.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diagramData" Target="../diagrams/data1.xml"/><Relationship Id="rId1" Type="http://schemas.openxmlformats.org/officeDocument/2006/relationships/slideLayout" Target="../slideLayouts/slideLayout123.xml"/><Relationship Id="rId6" Type="http://schemas.microsoft.com/office/2007/relationships/diagramDrawing" Target="../diagrams/drawing1.xml"/><Relationship Id="rId11" Type="http://schemas.openxmlformats.org/officeDocument/2006/relationships/image" Target="../media/image37.png"/><Relationship Id="rId5" Type="http://schemas.openxmlformats.org/officeDocument/2006/relationships/diagramColors" Target="../diagrams/colors1.xml"/><Relationship Id="rId10" Type="http://schemas.openxmlformats.org/officeDocument/2006/relationships/image" Target="../media/image36.svg"/><Relationship Id="rId4" Type="http://schemas.openxmlformats.org/officeDocument/2006/relationships/diagramQuickStyle" Target="../diagrams/quickStyle1.xml"/><Relationship Id="rId9"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23.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oleObject" Target="../embeddings/oleObject1.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23.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312987" y="1169435"/>
            <a:ext cx="3680497" cy="31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169" tIns="31085" rIns="62169" bIns="31085" numCol="1" anchor="t" anchorCtr="0" compatLnSpc="1">
            <a:prstTxWarp prst="textNoShape">
              <a:avLst/>
            </a:prstTxWarp>
          </a:bodyPr>
          <a:lstStyle/>
          <a:p>
            <a:pPr defTabSz="342900"/>
            <a:endParaRPr lang="en-AU" sz="1224" dirty="0">
              <a:solidFill>
                <a:srgbClr val="000000"/>
              </a:solidFill>
              <a:latin typeface="Arial"/>
            </a:endParaRPr>
          </a:p>
        </p:txBody>
      </p:sp>
      <p:sp>
        <p:nvSpPr>
          <p:cNvPr id="5" name="Freeform 4"/>
          <p:cNvSpPr/>
          <p:nvPr/>
        </p:nvSpPr>
        <p:spPr>
          <a:xfrm>
            <a:off x="290518" y="1713449"/>
            <a:ext cx="5223591" cy="2636019"/>
          </a:xfrm>
          <a:custGeom>
            <a:avLst/>
            <a:gdLst>
              <a:gd name="connsiteX0" fmla="*/ 58057 w 4426857"/>
              <a:gd name="connsiteY0" fmla="*/ 798286 h 5167086"/>
              <a:gd name="connsiteX1" fmla="*/ 4426857 w 4426857"/>
              <a:gd name="connsiteY1" fmla="*/ 0 h 5167086"/>
              <a:gd name="connsiteX2" fmla="*/ 4397828 w 4426857"/>
              <a:gd name="connsiteY2" fmla="*/ 5109028 h 5167086"/>
              <a:gd name="connsiteX3" fmla="*/ 1248228 w 4426857"/>
              <a:gd name="connsiteY3" fmla="*/ 5167086 h 5167086"/>
              <a:gd name="connsiteX4" fmla="*/ 0 w 4426857"/>
              <a:gd name="connsiteY4" fmla="*/ 5138057 h 5167086"/>
              <a:gd name="connsiteX5" fmla="*/ 29028 w 4426857"/>
              <a:gd name="connsiteY5" fmla="*/ 4499428 h 5167086"/>
              <a:gd name="connsiteX6" fmla="*/ 0 w 4426857"/>
              <a:gd name="connsiteY6" fmla="*/ 1233714 h 516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6857" h="5167086">
                <a:moveTo>
                  <a:pt x="58057" y="798286"/>
                </a:moveTo>
                <a:lnTo>
                  <a:pt x="4426857" y="0"/>
                </a:lnTo>
                <a:lnTo>
                  <a:pt x="4397828" y="5109028"/>
                </a:lnTo>
                <a:lnTo>
                  <a:pt x="1248228" y="5167086"/>
                </a:lnTo>
                <a:lnTo>
                  <a:pt x="0" y="5138057"/>
                </a:lnTo>
                <a:lnTo>
                  <a:pt x="29028" y="4499428"/>
                </a:lnTo>
                <a:lnTo>
                  <a:pt x="0" y="1233714"/>
                </a:lnTo>
              </a:path>
            </a:pathLst>
          </a:custGeom>
          <a:gradFill>
            <a:gsLst>
              <a:gs pos="100000">
                <a:srgbClr val="2E2E2E">
                  <a:alpha val="10000"/>
                </a:srgbClr>
              </a:gs>
              <a:gs pos="43000">
                <a:schemeClr val="tx1">
                  <a:alpha val="5000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46646" tIns="23323" rIns="46646" bIns="23323" rtlCol="0" anchor="ctr"/>
          <a:lstStyle/>
          <a:p>
            <a:pPr algn="ctr" defTabSz="342900"/>
            <a:endParaRPr lang="en-AU" sz="918" dirty="0">
              <a:solidFill>
                <a:srgbClr val="646464"/>
              </a:solidFill>
              <a:latin typeface="Arial"/>
            </a:endParaRPr>
          </a:p>
        </p:txBody>
      </p:sp>
      <p:sp>
        <p:nvSpPr>
          <p:cNvPr id="6" name="AutoShape 6"/>
          <p:cNvSpPr>
            <a:spLocks noChangeAspect="1" noChangeArrowheads="1" noTextEdit="1"/>
          </p:cNvSpPr>
          <p:nvPr/>
        </p:nvSpPr>
        <p:spPr bwMode="auto">
          <a:xfrm>
            <a:off x="281559" y="1737511"/>
            <a:ext cx="2283383" cy="254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646" tIns="23323" rIns="46646" bIns="23323" numCol="1" anchor="t" anchorCtr="0" compatLnSpc="1">
            <a:prstTxWarp prst="textNoShape">
              <a:avLst/>
            </a:prstTxWarp>
          </a:bodyPr>
          <a:lstStyle/>
          <a:p>
            <a:pPr defTabSz="342900"/>
            <a:endParaRPr lang="en-AU" sz="918" dirty="0">
              <a:solidFill>
                <a:srgbClr val="000000"/>
              </a:solidFill>
              <a:latin typeface="Arial"/>
            </a:endParaRPr>
          </a:p>
        </p:txBody>
      </p:sp>
      <p:sp>
        <p:nvSpPr>
          <p:cNvPr id="9" name="Title 12"/>
          <p:cNvSpPr txBox="1">
            <a:spLocks/>
          </p:cNvSpPr>
          <p:nvPr/>
        </p:nvSpPr>
        <p:spPr>
          <a:xfrm>
            <a:off x="875764" y="2420943"/>
            <a:ext cx="4410290" cy="347299"/>
          </a:xfrm>
          <a:prstGeom prst="rect">
            <a:avLst/>
          </a:prstGeom>
        </p:spPr>
        <p:txBody>
          <a:bodyPr vert="horz" lIns="0" tIns="0" rIns="0" bIns="0" rtlCol="0" anchor="t" anchorCtr="0">
            <a:noAutofit/>
          </a:bodyPr>
          <a:lstStyle>
            <a:lvl1pPr algn="l" defTabSz="1043056" rtl="0" eaLnBrk="1" latinLnBrk="0" hangingPunct="1">
              <a:lnSpc>
                <a:spcPct val="95000"/>
              </a:lnSpc>
              <a:spcBef>
                <a:spcPct val="0"/>
              </a:spcBef>
              <a:buNone/>
              <a:defRPr sz="2700" b="0" kern="1200">
                <a:solidFill>
                  <a:schemeClr val="tx1">
                    <a:lumMod val="75000"/>
                    <a:lumOff val="25000"/>
                  </a:schemeClr>
                </a:solidFill>
                <a:latin typeface="EYInterstate" panose="02000503020000020004" pitchFamily="2" charset="0"/>
                <a:ea typeface="+mj-ea"/>
                <a:cs typeface="Arial" pitchFamily="34" charset="0"/>
              </a:defRPr>
            </a:lvl1pPr>
          </a:lstStyle>
          <a:p>
            <a:pPr defTabSz="782292">
              <a:lnSpc>
                <a:spcPct val="90000"/>
              </a:lnSpc>
              <a:spcBef>
                <a:spcPts val="59"/>
              </a:spcBef>
              <a:spcAft>
                <a:spcPts val="59"/>
              </a:spcAft>
            </a:pPr>
            <a:r>
              <a:rPr lang="es-CO" b="1" dirty="0">
                <a:solidFill>
                  <a:srgbClr val="FFFFFF"/>
                </a:solidFill>
                <a:latin typeface="Arial"/>
              </a:rPr>
              <a:t>Introducción a Machine </a:t>
            </a:r>
            <a:r>
              <a:rPr lang="es-CO" b="1" dirty="0" err="1">
                <a:solidFill>
                  <a:srgbClr val="FFFFFF"/>
                </a:solidFill>
                <a:latin typeface="Arial"/>
              </a:rPr>
              <a:t>Learning</a:t>
            </a:r>
            <a:r>
              <a:rPr lang="es-CO" b="1" dirty="0">
                <a:solidFill>
                  <a:srgbClr val="FFFFFF"/>
                </a:solidFill>
                <a:latin typeface="Arial"/>
              </a:rPr>
              <a:t> </a:t>
            </a:r>
            <a:r>
              <a:rPr lang="es-CO" b="1" dirty="0" err="1">
                <a:solidFill>
                  <a:srgbClr val="FFFFFF"/>
                </a:solidFill>
                <a:latin typeface="Arial"/>
              </a:rPr>
              <a:t>Forecasting</a:t>
            </a:r>
            <a:r>
              <a:rPr lang="es-CO" b="1" dirty="0">
                <a:solidFill>
                  <a:srgbClr val="FFFFFF"/>
                </a:solidFill>
                <a:latin typeface="Arial"/>
              </a:rPr>
              <a:t> </a:t>
            </a:r>
          </a:p>
          <a:p>
            <a:pPr defTabSz="782292">
              <a:lnSpc>
                <a:spcPct val="90000"/>
              </a:lnSpc>
              <a:spcBef>
                <a:spcPts val="59"/>
              </a:spcBef>
              <a:spcAft>
                <a:spcPts val="59"/>
              </a:spcAft>
            </a:pPr>
            <a:r>
              <a:rPr lang="es-CO" b="1" dirty="0">
                <a:solidFill>
                  <a:srgbClr val="FFFFFF"/>
                </a:solidFill>
                <a:latin typeface="Arial"/>
              </a:rPr>
              <a:t>con Python</a:t>
            </a:r>
          </a:p>
        </p:txBody>
      </p:sp>
      <p:sp>
        <p:nvSpPr>
          <p:cNvPr id="10" name="Flowchart: Manual Input 9"/>
          <p:cNvSpPr/>
          <p:nvPr/>
        </p:nvSpPr>
        <p:spPr>
          <a:xfrm>
            <a:off x="540126" y="1638717"/>
            <a:ext cx="4973983" cy="2545237"/>
          </a:xfrm>
          <a:prstGeom prst="flowChartManualInput">
            <a:avLst/>
          </a:prstGeom>
          <a:noFill/>
          <a:ln w="187325" cap="sq" cmpd="sng">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342900"/>
            <a:endParaRPr lang="es-CO" sz="900" dirty="0">
              <a:solidFill>
                <a:srgbClr val="000000"/>
              </a:solidFill>
              <a:latin typeface="Arial"/>
            </a:endParaRPr>
          </a:p>
        </p:txBody>
      </p:sp>
    </p:spTree>
    <p:extLst>
      <p:ext uri="{BB962C8B-B14F-4D97-AF65-F5344CB8AC3E}">
        <p14:creationId xmlns:p14="http://schemas.microsoft.com/office/powerpoint/2010/main" val="3987577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67893" y="1653750"/>
            <a:ext cx="6834195" cy="3322622"/>
            <a:chOff x="399875" y="1411425"/>
            <a:chExt cx="9112260" cy="4430162"/>
          </a:xfrm>
        </p:grpSpPr>
        <p:sp>
          <p:nvSpPr>
            <p:cNvPr id="10" name="Rectángulo 9">
              <a:extLst>
                <a:ext uri="{FF2B5EF4-FFF2-40B4-BE49-F238E27FC236}">
                  <a16:creationId xmlns:a16="http://schemas.microsoft.com/office/drawing/2014/main" id="{9B9809A4-3C56-436B-BBCF-BFE8C66B5471}"/>
                </a:ext>
              </a:extLst>
            </p:cNvPr>
            <p:cNvSpPr/>
            <p:nvPr/>
          </p:nvSpPr>
          <p:spPr>
            <a:xfrm>
              <a:off x="399875" y="1411425"/>
              <a:ext cx="2994475" cy="1169551"/>
            </a:xfrm>
            <a:prstGeom prst="rect">
              <a:avLst/>
            </a:prstGeom>
          </p:spPr>
          <p:txBody>
            <a:bodyPr wrap="square">
              <a:spAutoFit/>
            </a:bodyPr>
            <a:lstStyle/>
            <a:p>
              <a:pPr defTabSz="342900"/>
              <a:r>
                <a:rPr lang="es-CO" sz="1350" b="1" dirty="0">
                  <a:solidFill>
                    <a:srgbClr val="646464"/>
                  </a:solidFill>
                  <a:latin typeface="Arial"/>
                </a:rPr>
                <a:t>                                           Clasificación</a:t>
              </a:r>
            </a:p>
            <a:p>
              <a:pPr defTabSz="342900"/>
              <a:r>
                <a:rPr lang="es-CO" sz="1200" dirty="0">
                  <a:solidFill>
                    <a:srgbClr val="646464"/>
                  </a:solidFill>
                  <a:latin typeface="Arial"/>
                </a:rPr>
                <a:t>Pronostica Categorías con base en variable Predictoras</a:t>
              </a:r>
            </a:p>
          </p:txBody>
        </p:sp>
        <p:sp>
          <p:nvSpPr>
            <p:cNvPr id="9" name="Elipse 8">
              <a:extLst>
                <a:ext uri="{FF2B5EF4-FFF2-40B4-BE49-F238E27FC236}">
                  <a16:creationId xmlns:a16="http://schemas.microsoft.com/office/drawing/2014/main" id="{F5CFD831-198B-43A3-ADF6-ECB61549318A}"/>
                </a:ext>
              </a:extLst>
            </p:cNvPr>
            <p:cNvSpPr/>
            <p:nvPr/>
          </p:nvSpPr>
          <p:spPr>
            <a:xfrm>
              <a:off x="407096" y="2829361"/>
              <a:ext cx="2329221" cy="2367681"/>
            </a:xfrm>
            <a:prstGeom prst="ellipse">
              <a:avLst/>
            </a:prstGeom>
            <a:solidFill>
              <a:schemeClr val="accent2"/>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350" b="1" dirty="0">
                  <a:solidFill>
                    <a:srgbClr val="646464"/>
                  </a:solidFill>
                  <a:latin typeface="Arial"/>
                </a:rPr>
                <a:t>Predecir Categorías</a:t>
              </a:r>
            </a:p>
          </p:txBody>
        </p:sp>
        <p:grpSp>
          <p:nvGrpSpPr>
            <p:cNvPr id="16" name="Grupo 15">
              <a:extLst>
                <a:ext uri="{FF2B5EF4-FFF2-40B4-BE49-F238E27FC236}">
                  <a16:creationId xmlns:a16="http://schemas.microsoft.com/office/drawing/2014/main" id="{33553D50-D9E2-4B42-BFCF-A3703CDB22A8}"/>
                </a:ext>
              </a:extLst>
            </p:cNvPr>
            <p:cNvGrpSpPr/>
            <p:nvPr/>
          </p:nvGrpSpPr>
          <p:grpSpPr>
            <a:xfrm>
              <a:off x="3434692" y="2576713"/>
              <a:ext cx="831305" cy="809330"/>
              <a:chOff x="5866340" y="2207206"/>
              <a:chExt cx="914435" cy="890263"/>
            </a:xfrm>
            <a:solidFill>
              <a:schemeClr val="accent6"/>
            </a:solidFill>
          </p:grpSpPr>
          <p:sp>
            <p:nvSpPr>
              <p:cNvPr id="4" name="Elipse 3">
                <a:extLst>
                  <a:ext uri="{FF2B5EF4-FFF2-40B4-BE49-F238E27FC236}">
                    <a16:creationId xmlns:a16="http://schemas.microsoft.com/office/drawing/2014/main" id="{FDC0EB7A-051A-4004-9F3D-B8D720231E5F}"/>
                  </a:ext>
                </a:extLst>
              </p:cNvPr>
              <p:cNvSpPr/>
              <p:nvPr/>
            </p:nvSpPr>
            <p:spPr>
              <a:xfrm>
                <a:off x="5866340" y="2207206"/>
                <a:ext cx="914435" cy="890263"/>
              </a:xfrm>
              <a:prstGeom prst="ellipse">
                <a:avLst/>
              </a:prstGeom>
              <a:gr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5" name="Rectángulo 4">
                <a:extLst>
                  <a:ext uri="{FF2B5EF4-FFF2-40B4-BE49-F238E27FC236}">
                    <a16:creationId xmlns:a16="http://schemas.microsoft.com/office/drawing/2014/main" id="{540A0F81-B672-4398-A5A2-EC60E17F47F1}"/>
                  </a:ext>
                </a:extLst>
              </p:cNvPr>
              <p:cNvSpPr/>
              <p:nvPr/>
            </p:nvSpPr>
            <p:spPr>
              <a:xfrm>
                <a:off x="5997321" y="2546010"/>
                <a:ext cx="240790" cy="218900"/>
              </a:xfrm>
              <a:prstGeom prst="rect">
                <a:avLst/>
              </a:prstGeom>
              <a:grp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24" name="Rectángulo 23">
                <a:extLst>
                  <a:ext uri="{FF2B5EF4-FFF2-40B4-BE49-F238E27FC236}">
                    <a16:creationId xmlns:a16="http://schemas.microsoft.com/office/drawing/2014/main" id="{5A6D6147-A9D3-4F7A-9A85-A1F23994FA35}"/>
                  </a:ext>
                </a:extLst>
              </p:cNvPr>
              <p:cNvSpPr/>
              <p:nvPr/>
            </p:nvSpPr>
            <p:spPr>
              <a:xfrm>
                <a:off x="6350137" y="2548098"/>
                <a:ext cx="240790" cy="218900"/>
              </a:xfrm>
              <a:prstGeom prst="rect">
                <a:avLst/>
              </a:prstGeom>
              <a:grp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grpSp>
        <p:grpSp>
          <p:nvGrpSpPr>
            <p:cNvPr id="6" name="Group 5"/>
            <p:cNvGrpSpPr/>
            <p:nvPr/>
          </p:nvGrpSpPr>
          <p:grpSpPr>
            <a:xfrm>
              <a:off x="3434691" y="4560332"/>
              <a:ext cx="831305" cy="809330"/>
              <a:chOff x="3956940" y="4554617"/>
              <a:chExt cx="831305" cy="809330"/>
            </a:xfrm>
          </p:grpSpPr>
          <p:sp>
            <p:nvSpPr>
              <p:cNvPr id="22" name="Elipse 21">
                <a:extLst>
                  <a:ext uri="{FF2B5EF4-FFF2-40B4-BE49-F238E27FC236}">
                    <a16:creationId xmlns:a16="http://schemas.microsoft.com/office/drawing/2014/main" id="{A45D58CA-34F1-478F-BFF1-AD3E6D451D33}"/>
                  </a:ext>
                </a:extLst>
              </p:cNvPr>
              <p:cNvSpPr/>
              <p:nvPr/>
            </p:nvSpPr>
            <p:spPr>
              <a:xfrm>
                <a:off x="3956940" y="4554617"/>
                <a:ext cx="831305" cy="809330"/>
              </a:xfrm>
              <a:prstGeom prst="ellipse">
                <a:avLst/>
              </a:prstGeom>
              <a:solidFill>
                <a:schemeClr val="accent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25" name="Rectángulo 24">
                <a:extLst>
                  <a:ext uri="{FF2B5EF4-FFF2-40B4-BE49-F238E27FC236}">
                    <a16:creationId xmlns:a16="http://schemas.microsoft.com/office/drawing/2014/main" id="{F46E58CC-796D-49CB-861F-C6784E592E9F}"/>
                  </a:ext>
                </a:extLst>
              </p:cNvPr>
              <p:cNvSpPr/>
              <p:nvPr/>
            </p:nvSpPr>
            <p:spPr>
              <a:xfrm>
                <a:off x="4099801" y="4978142"/>
                <a:ext cx="240790" cy="21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26" name="Rectángulo 25">
                <a:extLst>
                  <a:ext uri="{FF2B5EF4-FFF2-40B4-BE49-F238E27FC236}">
                    <a16:creationId xmlns:a16="http://schemas.microsoft.com/office/drawing/2014/main" id="{31997CB8-6DEC-4F51-94AD-F8FA57652FB1}"/>
                  </a:ext>
                </a:extLst>
              </p:cNvPr>
              <p:cNvSpPr/>
              <p:nvPr/>
            </p:nvSpPr>
            <p:spPr>
              <a:xfrm>
                <a:off x="4452617" y="4980230"/>
                <a:ext cx="240790" cy="21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27" name="Rectángulo 26">
                <a:extLst>
                  <a:ext uri="{FF2B5EF4-FFF2-40B4-BE49-F238E27FC236}">
                    <a16:creationId xmlns:a16="http://schemas.microsoft.com/office/drawing/2014/main" id="{E7819076-23F2-4742-9C4C-7D6C5A9CF8E8}"/>
                  </a:ext>
                </a:extLst>
              </p:cNvPr>
              <p:cNvSpPr/>
              <p:nvPr/>
            </p:nvSpPr>
            <p:spPr>
              <a:xfrm>
                <a:off x="4277253" y="4704658"/>
                <a:ext cx="240790" cy="218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grpSp>
        <p:sp>
          <p:nvSpPr>
            <p:cNvPr id="8" name="CuadroTexto 7">
              <a:extLst>
                <a:ext uri="{FF2B5EF4-FFF2-40B4-BE49-F238E27FC236}">
                  <a16:creationId xmlns:a16="http://schemas.microsoft.com/office/drawing/2014/main" id="{49659C95-E010-4A37-96D1-64228DCAF4A1}"/>
                </a:ext>
              </a:extLst>
            </p:cNvPr>
            <p:cNvSpPr txBox="1"/>
            <p:nvPr/>
          </p:nvSpPr>
          <p:spPr>
            <a:xfrm>
              <a:off x="4465698" y="1672668"/>
              <a:ext cx="1913344" cy="677108"/>
            </a:xfrm>
            <a:prstGeom prst="rect">
              <a:avLst/>
            </a:prstGeom>
            <a:noFill/>
          </p:spPr>
          <p:txBody>
            <a:bodyPr wrap="none" rtlCol="0">
              <a:spAutoFit/>
            </a:bodyPr>
            <a:lstStyle/>
            <a:p>
              <a:pPr defTabSz="342900"/>
              <a:r>
                <a:rPr lang="es-CO" sz="1350" b="1" dirty="0">
                  <a:solidFill>
                    <a:srgbClr val="646464"/>
                  </a:solidFill>
                  <a:latin typeface="Arial"/>
                </a:rPr>
                <a:t>Predecir entre </a:t>
              </a:r>
              <a:br>
                <a:rPr lang="es-CO" sz="1350" b="1" dirty="0">
                  <a:solidFill>
                    <a:srgbClr val="646464"/>
                  </a:solidFill>
                  <a:latin typeface="Arial"/>
                </a:rPr>
              </a:br>
              <a:r>
                <a:rPr lang="es-CO" sz="1350" b="1" dirty="0">
                  <a:solidFill>
                    <a:srgbClr val="646464"/>
                  </a:solidFill>
                  <a:latin typeface="Arial"/>
                </a:rPr>
                <a:t>dos Categorías</a:t>
              </a:r>
            </a:p>
          </p:txBody>
        </p:sp>
        <p:sp>
          <p:nvSpPr>
            <p:cNvPr id="29" name="CuadroTexto 28">
              <a:extLst>
                <a:ext uri="{FF2B5EF4-FFF2-40B4-BE49-F238E27FC236}">
                  <a16:creationId xmlns:a16="http://schemas.microsoft.com/office/drawing/2014/main" id="{A28147B8-7E4D-4DDF-8687-C4B52735F153}"/>
                </a:ext>
              </a:extLst>
            </p:cNvPr>
            <p:cNvSpPr txBox="1"/>
            <p:nvPr/>
          </p:nvSpPr>
          <p:spPr>
            <a:xfrm>
              <a:off x="4358531" y="3993607"/>
              <a:ext cx="2375009" cy="677108"/>
            </a:xfrm>
            <a:prstGeom prst="rect">
              <a:avLst/>
            </a:prstGeom>
            <a:noFill/>
          </p:spPr>
          <p:txBody>
            <a:bodyPr wrap="none" rtlCol="0">
              <a:spAutoFit/>
            </a:bodyPr>
            <a:lstStyle/>
            <a:p>
              <a:pPr defTabSz="342900"/>
              <a:r>
                <a:rPr lang="es-CO" sz="1350" b="1" dirty="0">
                  <a:solidFill>
                    <a:srgbClr val="646464"/>
                  </a:solidFill>
                  <a:latin typeface="Arial"/>
                </a:rPr>
                <a:t>Predecir entre </a:t>
              </a:r>
              <a:br>
                <a:rPr lang="es-CO" sz="1350" b="1" dirty="0">
                  <a:solidFill>
                    <a:srgbClr val="646464"/>
                  </a:solidFill>
                  <a:latin typeface="Arial"/>
                </a:rPr>
              </a:br>
              <a:r>
                <a:rPr lang="es-CO" sz="1350" b="1" dirty="0">
                  <a:solidFill>
                    <a:srgbClr val="646464"/>
                  </a:solidFill>
                  <a:latin typeface="Arial"/>
                </a:rPr>
                <a:t>muchas Categorías</a:t>
              </a:r>
            </a:p>
          </p:txBody>
        </p:sp>
        <p:sp>
          <p:nvSpPr>
            <p:cNvPr id="15" name="Rectángulo 14">
              <a:extLst>
                <a:ext uri="{FF2B5EF4-FFF2-40B4-BE49-F238E27FC236}">
                  <a16:creationId xmlns:a16="http://schemas.microsoft.com/office/drawing/2014/main" id="{4A14A6BC-E3DA-43BC-AF39-3E32075C1C6B}"/>
                </a:ext>
              </a:extLst>
            </p:cNvPr>
            <p:cNvSpPr/>
            <p:nvPr/>
          </p:nvSpPr>
          <p:spPr>
            <a:xfrm>
              <a:off x="4465698" y="2302005"/>
              <a:ext cx="2448555" cy="984885"/>
            </a:xfrm>
            <a:prstGeom prst="rect">
              <a:avLst/>
            </a:prstGeom>
          </p:spPr>
          <p:txBody>
            <a:bodyPr wrap="square">
              <a:spAutoFit/>
            </a:bodyPr>
            <a:lstStyle/>
            <a:p>
              <a:pPr defTabSz="342900"/>
              <a:r>
                <a:rPr lang="es-CO" sz="1050" dirty="0">
                  <a:solidFill>
                    <a:srgbClr val="646464"/>
                  </a:solidFill>
                  <a:latin typeface="Arial"/>
                </a:rPr>
                <a:t>Responde preguntas simples de dos opciones, como sí o no, verdadero o falso.</a:t>
              </a:r>
            </a:p>
          </p:txBody>
        </p:sp>
        <p:sp>
          <p:nvSpPr>
            <p:cNvPr id="44" name="Rectángulo 43">
              <a:extLst>
                <a:ext uri="{FF2B5EF4-FFF2-40B4-BE49-F238E27FC236}">
                  <a16:creationId xmlns:a16="http://schemas.microsoft.com/office/drawing/2014/main" id="{ED4EE1C2-5B37-4E2D-AD86-A017304CF689}"/>
                </a:ext>
              </a:extLst>
            </p:cNvPr>
            <p:cNvSpPr/>
            <p:nvPr/>
          </p:nvSpPr>
          <p:spPr>
            <a:xfrm>
              <a:off x="4378022" y="4614525"/>
              <a:ext cx="2448555" cy="769441"/>
            </a:xfrm>
            <a:prstGeom prst="rect">
              <a:avLst/>
            </a:prstGeom>
          </p:spPr>
          <p:txBody>
            <a:bodyPr wrap="square">
              <a:spAutoFit/>
            </a:bodyPr>
            <a:lstStyle/>
            <a:p>
              <a:pPr defTabSz="342900"/>
              <a:r>
                <a:rPr lang="es-CO" sz="1050" dirty="0">
                  <a:solidFill>
                    <a:srgbClr val="646464"/>
                  </a:solidFill>
                  <a:latin typeface="Arial"/>
                </a:rPr>
                <a:t>Responde preguntas complejas</a:t>
              </a:r>
            </a:p>
            <a:p>
              <a:pPr defTabSz="342900"/>
              <a:r>
                <a:rPr lang="es-CO" sz="1050" dirty="0">
                  <a:solidFill>
                    <a:srgbClr val="646464"/>
                  </a:solidFill>
                  <a:latin typeface="Arial"/>
                </a:rPr>
                <a:t>con Múltiples opciones</a:t>
              </a:r>
            </a:p>
          </p:txBody>
        </p:sp>
        <p:sp>
          <p:nvSpPr>
            <p:cNvPr id="20" name="CuadroTexto 19">
              <a:extLst>
                <a:ext uri="{FF2B5EF4-FFF2-40B4-BE49-F238E27FC236}">
                  <a16:creationId xmlns:a16="http://schemas.microsoft.com/office/drawing/2014/main" id="{18F0DA32-C919-4F3E-9A28-0385B79E70DE}"/>
                </a:ext>
              </a:extLst>
            </p:cNvPr>
            <p:cNvSpPr txBox="1"/>
            <p:nvPr/>
          </p:nvSpPr>
          <p:spPr>
            <a:xfrm>
              <a:off x="6741666" y="2114769"/>
              <a:ext cx="2568591" cy="1631216"/>
            </a:xfrm>
            <a:prstGeom prst="rect">
              <a:avLst/>
            </a:prstGeom>
            <a:noFill/>
          </p:spPr>
          <p:txBody>
            <a:bodyPr wrap="square" rtlCol="0">
              <a:spAutoFit/>
            </a:bodyPr>
            <a:lstStyle/>
            <a:p>
              <a:pPr marL="214313" indent="-214313" defTabSz="342900">
                <a:buFont typeface="Arial" panose="020B0604020202020204" pitchFamily="34" charset="0"/>
                <a:buChar char="•"/>
              </a:pPr>
              <a:r>
                <a:rPr lang="es-CO" sz="1050" dirty="0">
                  <a:solidFill>
                    <a:srgbClr val="646464"/>
                  </a:solidFill>
                  <a:latin typeface="Arial"/>
                </a:rPr>
                <a:t>¿Este es un tweet positivo?</a:t>
              </a:r>
            </a:p>
            <a:p>
              <a:pPr marL="214313" indent="-214313" defTabSz="342900">
                <a:buFont typeface="Arial" panose="020B0604020202020204" pitchFamily="34" charset="0"/>
                <a:buChar char="•"/>
              </a:pPr>
              <a:r>
                <a:rPr lang="es-CO" sz="1050" dirty="0">
                  <a:solidFill>
                    <a:srgbClr val="646464"/>
                  </a:solidFill>
                  <a:latin typeface="Arial"/>
                </a:rPr>
                <a:t>¿Este cliente renovará su servicio?</a:t>
              </a:r>
            </a:p>
            <a:p>
              <a:pPr marL="214313" indent="-214313" defTabSz="342900">
                <a:buFont typeface="Arial" panose="020B0604020202020204" pitchFamily="34" charset="0"/>
                <a:buChar char="•"/>
              </a:pPr>
              <a:r>
                <a:rPr lang="es-CO" sz="1050" dirty="0">
                  <a:solidFill>
                    <a:srgbClr val="646464"/>
                  </a:solidFill>
                  <a:latin typeface="Arial"/>
                </a:rPr>
                <a:t>¿Cuál de los dos cupones atrae más clientes?</a:t>
              </a:r>
            </a:p>
          </p:txBody>
        </p:sp>
        <p:sp>
          <p:nvSpPr>
            <p:cNvPr id="45" name="CuadroTexto 44">
              <a:extLst>
                <a:ext uri="{FF2B5EF4-FFF2-40B4-BE49-F238E27FC236}">
                  <a16:creationId xmlns:a16="http://schemas.microsoft.com/office/drawing/2014/main" id="{F181BA41-99DB-4239-8334-51EC8313229A}"/>
                </a:ext>
              </a:extLst>
            </p:cNvPr>
            <p:cNvSpPr txBox="1"/>
            <p:nvPr/>
          </p:nvSpPr>
          <p:spPr>
            <a:xfrm>
              <a:off x="6691476" y="4210371"/>
              <a:ext cx="2820659" cy="1631216"/>
            </a:xfrm>
            <a:prstGeom prst="rect">
              <a:avLst/>
            </a:prstGeom>
            <a:noFill/>
          </p:spPr>
          <p:txBody>
            <a:bodyPr wrap="square" rtlCol="0">
              <a:spAutoFit/>
            </a:bodyPr>
            <a:lstStyle/>
            <a:p>
              <a:pPr marL="214313" indent="-214313" defTabSz="342900">
                <a:buFont typeface="Arial" panose="020B0604020202020204" pitchFamily="34" charset="0"/>
                <a:buChar char="•"/>
              </a:pPr>
              <a:r>
                <a:rPr lang="es-CO" sz="1050" dirty="0">
                  <a:solidFill>
                    <a:srgbClr val="646464"/>
                  </a:solidFill>
                  <a:latin typeface="Arial"/>
                </a:rPr>
                <a:t>¿ Cual es el estado de animo de este tweet?</a:t>
              </a:r>
            </a:p>
            <a:p>
              <a:pPr marL="214313" indent="-214313" defTabSz="342900">
                <a:buFont typeface="Arial" panose="020B0604020202020204" pitchFamily="34" charset="0"/>
                <a:buChar char="•"/>
              </a:pPr>
              <a:r>
                <a:rPr lang="es-CO" sz="1050" dirty="0">
                  <a:solidFill>
                    <a:srgbClr val="646464"/>
                  </a:solidFill>
                  <a:latin typeface="Arial"/>
                </a:rPr>
                <a:t>¿ Cual servicio podría este cliente escoger?</a:t>
              </a:r>
            </a:p>
            <a:p>
              <a:pPr marL="214313" indent="-214313" defTabSz="342900">
                <a:buFont typeface="Arial" panose="020B0604020202020204" pitchFamily="34" charset="0"/>
                <a:buChar char="•"/>
              </a:pPr>
              <a:r>
                <a:rPr lang="es-CO" sz="1050" dirty="0">
                  <a:solidFill>
                    <a:srgbClr val="646464"/>
                  </a:solidFill>
                  <a:latin typeface="Arial"/>
                </a:rPr>
                <a:t>¿Cuál de varias promociones atrae más clientes?</a:t>
              </a:r>
            </a:p>
          </p:txBody>
        </p:sp>
        <p:cxnSp>
          <p:nvCxnSpPr>
            <p:cNvPr id="30" name="Conector recto 29">
              <a:extLst>
                <a:ext uri="{FF2B5EF4-FFF2-40B4-BE49-F238E27FC236}">
                  <a16:creationId xmlns:a16="http://schemas.microsoft.com/office/drawing/2014/main" id="{5EA35B23-2901-491D-82F7-AB87418DBFBC}"/>
                </a:ext>
              </a:extLst>
            </p:cNvPr>
            <p:cNvCxnSpPr>
              <a:cxnSpLocks/>
            </p:cNvCxnSpPr>
            <p:nvPr/>
          </p:nvCxnSpPr>
          <p:spPr>
            <a:xfrm flipV="1">
              <a:off x="2629656" y="3136022"/>
              <a:ext cx="812104" cy="34833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DE913AF1-2B06-4814-A233-7A92BFF4DB01}"/>
                </a:ext>
              </a:extLst>
            </p:cNvPr>
            <p:cNvCxnSpPr>
              <a:cxnSpLocks/>
            </p:cNvCxnSpPr>
            <p:nvPr/>
          </p:nvCxnSpPr>
          <p:spPr>
            <a:xfrm>
              <a:off x="2678870" y="4463265"/>
              <a:ext cx="777959" cy="33982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D7ECA957-6722-4DC8-84C3-12A14A4BCD83}"/>
                </a:ext>
              </a:extLst>
            </p:cNvPr>
            <p:cNvSpPr txBox="1"/>
            <p:nvPr/>
          </p:nvSpPr>
          <p:spPr>
            <a:xfrm>
              <a:off x="6826578" y="1713374"/>
              <a:ext cx="1045585" cy="369332"/>
            </a:xfrm>
            <a:prstGeom prst="rect">
              <a:avLst/>
            </a:prstGeom>
            <a:noFill/>
          </p:spPr>
          <p:txBody>
            <a:bodyPr wrap="none" rtlCol="0">
              <a:spAutoFit/>
            </a:bodyPr>
            <a:lstStyle/>
            <a:p>
              <a:pPr defTabSz="342900"/>
              <a:r>
                <a:rPr lang="es-CO" sz="1200" b="1" dirty="0">
                  <a:solidFill>
                    <a:srgbClr val="646464"/>
                  </a:solidFill>
                  <a:latin typeface="Arial"/>
                </a:rPr>
                <a:t>Ejemplo</a:t>
              </a:r>
              <a:endParaRPr lang="es-CO" sz="1050" b="1" dirty="0">
                <a:solidFill>
                  <a:srgbClr val="646464"/>
                </a:solidFill>
                <a:latin typeface="Arial"/>
              </a:endParaRPr>
            </a:p>
          </p:txBody>
        </p:sp>
        <p:sp>
          <p:nvSpPr>
            <p:cNvPr id="53" name="CuadroTexto 52">
              <a:extLst>
                <a:ext uri="{FF2B5EF4-FFF2-40B4-BE49-F238E27FC236}">
                  <a16:creationId xmlns:a16="http://schemas.microsoft.com/office/drawing/2014/main" id="{BB1F4BD3-8A4C-4516-BA5A-710797D3FEC5}"/>
                </a:ext>
              </a:extLst>
            </p:cNvPr>
            <p:cNvSpPr txBox="1"/>
            <p:nvPr/>
          </p:nvSpPr>
          <p:spPr>
            <a:xfrm>
              <a:off x="6826576" y="3871193"/>
              <a:ext cx="1045585" cy="369332"/>
            </a:xfrm>
            <a:prstGeom prst="rect">
              <a:avLst/>
            </a:prstGeom>
            <a:noFill/>
          </p:spPr>
          <p:txBody>
            <a:bodyPr wrap="none" rtlCol="0">
              <a:spAutoFit/>
            </a:bodyPr>
            <a:lstStyle/>
            <a:p>
              <a:pPr defTabSz="342900"/>
              <a:r>
                <a:rPr lang="es-CO" sz="1200" b="1" dirty="0">
                  <a:solidFill>
                    <a:srgbClr val="646464"/>
                  </a:solidFill>
                  <a:latin typeface="Arial"/>
                </a:rPr>
                <a:t>Ejemplo</a:t>
              </a:r>
              <a:endParaRPr lang="es-CO" sz="1050" b="1" dirty="0">
                <a:solidFill>
                  <a:srgbClr val="646464"/>
                </a:solidFill>
                <a:latin typeface="Arial"/>
              </a:endParaRPr>
            </a:p>
          </p:txBody>
        </p:sp>
      </p:grpSp>
      <p:sp>
        <p:nvSpPr>
          <p:cNvPr id="3" name="Rectángulo 2">
            <a:extLst>
              <a:ext uri="{FF2B5EF4-FFF2-40B4-BE49-F238E27FC236}">
                <a16:creationId xmlns:a16="http://schemas.microsoft.com/office/drawing/2014/main" id="{AD5AD2C2-A94A-411C-BD9A-6E58E3F93310}"/>
              </a:ext>
            </a:extLst>
          </p:cNvPr>
          <p:cNvSpPr/>
          <p:nvPr/>
        </p:nvSpPr>
        <p:spPr>
          <a:xfrm>
            <a:off x="1013618" y="4599976"/>
            <a:ext cx="1968497" cy="830997"/>
          </a:xfrm>
          <a:prstGeom prst="rect">
            <a:avLst/>
          </a:prstGeom>
        </p:spPr>
        <p:txBody>
          <a:bodyPr wrap="square">
            <a:spAutoFit/>
          </a:bodyPr>
          <a:lstStyle/>
          <a:p>
            <a:pPr defTabSz="342900"/>
            <a:r>
              <a:rPr lang="es-CO" sz="1200" b="1" dirty="0">
                <a:solidFill>
                  <a:srgbClr val="646464"/>
                </a:solidFill>
                <a:latin typeface="Arial"/>
              </a:rPr>
              <a:t>Modelos Comunes: </a:t>
            </a:r>
          </a:p>
          <a:p>
            <a:pPr defTabSz="342900"/>
            <a:r>
              <a:rPr lang="es-CO" sz="1200" dirty="0">
                <a:solidFill>
                  <a:srgbClr val="646464"/>
                </a:solidFill>
                <a:latin typeface="Arial"/>
              </a:rPr>
              <a:t> -  Regresión logística</a:t>
            </a:r>
          </a:p>
          <a:p>
            <a:pPr defTabSz="342900"/>
            <a:r>
              <a:rPr lang="es-CO" sz="1200" dirty="0">
                <a:solidFill>
                  <a:srgbClr val="646464"/>
                </a:solidFill>
                <a:latin typeface="Arial"/>
              </a:rPr>
              <a:t> -  Redes Neuronales </a:t>
            </a:r>
          </a:p>
          <a:p>
            <a:pPr defTabSz="342900"/>
            <a:r>
              <a:rPr lang="es-CO" sz="1200" dirty="0">
                <a:solidFill>
                  <a:srgbClr val="646464"/>
                </a:solidFill>
                <a:latin typeface="Arial"/>
              </a:rPr>
              <a:t> -  Arboles de Decisión</a:t>
            </a:r>
          </a:p>
        </p:txBody>
      </p:sp>
      <p:sp>
        <p:nvSpPr>
          <p:cNvPr id="28" name="Title 5"/>
          <p:cNvSpPr>
            <a:spLocks noGrp="1"/>
          </p:cNvSpPr>
          <p:nvPr>
            <p:ph type="title"/>
          </p:nvPr>
        </p:nvSpPr>
        <p:spPr>
          <a:xfrm>
            <a:off x="466532" y="508304"/>
            <a:ext cx="8229600" cy="645300"/>
          </a:xfrm>
        </p:spPr>
        <p:txBody>
          <a:bodyPr/>
          <a:lstStyle/>
          <a:p>
            <a:r>
              <a:rPr lang="es-CO" dirty="0">
                <a:latin typeface="+mj-lt"/>
              </a:rPr>
              <a:t>Aprendizaje Supervisado</a:t>
            </a:r>
          </a:p>
        </p:txBody>
      </p:sp>
    </p:spTree>
    <p:extLst>
      <p:ext uri="{BB962C8B-B14F-4D97-AF65-F5344CB8AC3E}">
        <p14:creationId xmlns:p14="http://schemas.microsoft.com/office/powerpoint/2010/main" val="111961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A27E3B3-9010-4AC4-98AB-85F45EC42093}"/>
              </a:ext>
            </a:extLst>
          </p:cNvPr>
          <p:cNvSpPr txBox="1"/>
          <p:nvPr/>
        </p:nvSpPr>
        <p:spPr>
          <a:xfrm>
            <a:off x="541816" y="1682679"/>
            <a:ext cx="3429000" cy="646331"/>
          </a:xfrm>
          <a:prstGeom prst="rect">
            <a:avLst/>
          </a:prstGeom>
          <a:noFill/>
        </p:spPr>
        <p:txBody>
          <a:bodyPr wrap="square" rtlCol="0">
            <a:spAutoFit/>
          </a:bodyPr>
          <a:lstStyle/>
          <a:p>
            <a:pPr defTabSz="342900"/>
            <a:r>
              <a:rPr lang="es-CO" sz="1200" dirty="0">
                <a:solidFill>
                  <a:srgbClr val="646464"/>
                </a:solidFill>
                <a:latin typeface="Arial"/>
              </a:rPr>
              <a:t>Problema: Predecir el valor correspondiente de la variable respuesta dada la relación de los datos. </a:t>
            </a:r>
          </a:p>
        </p:txBody>
      </p:sp>
      <p:graphicFrame>
        <p:nvGraphicFramePr>
          <p:cNvPr id="6" name="Tabla 5">
            <a:extLst>
              <a:ext uri="{FF2B5EF4-FFF2-40B4-BE49-F238E27FC236}">
                <a16:creationId xmlns:a16="http://schemas.microsoft.com/office/drawing/2014/main" id="{18485DA5-3B92-44D7-98AE-4ECF30CF6BC9}"/>
              </a:ext>
            </a:extLst>
          </p:cNvPr>
          <p:cNvGraphicFramePr>
            <a:graphicFrameLocks noGrp="1"/>
          </p:cNvGraphicFramePr>
          <p:nvPr>
            <p:extLst/>
          </p:nvPr>
        </p:nvGraphicFramePr>
        <p:xfrm>
          <a:off x="604968" y="2281138"/>
          <a:ext cx="3176392" cy="2995514"/>
        </p:xfrm>
        <a:graphic>
          <a:graphicData uri="http://schemas.openxmlformats.org/drawingml/2006/table">
            <a:tbl>
              <a:tblPr firstRow="1" bandRow="1">
                <a:tableStyleId>{5C22544A-7EE6-4342-B048-85BDC9FD1C3A}</a:tableStyleId>
              </a:tblPr>
              <a:tblGrid>
                <a:gridCol w="1588196">
                  <a:extLst>
                    <a:ext uri="{9D8B030D-6E8A-4147-A177-3AD203B41FA5}">
                      <a16:colId xmlns:a16="http://schemas.microsoft.com/office/drawing/2014/main" val="164970435"/>
                    </a:ext>
                  </a:extLst>
                </a:gridCol>
                <a:gridCol w="1588196">
                  <a:extLst>
                    <a:ext uri="{9D8B030D-6E8A-4147-A177-3AD203B41FA5}">
                      <a16:colId xmlns:a16="http://schemas.microsoft.com/office/drawing/2014/main" val="3678588001"/>
                    </a:ext>
                  </a:extLst>
                </a:gridCol>
              </a:tblGrid>
              <a:tr h="377000">
                <a:tc>
                  <a:txBody>
                    <a:bodyPr/>
                    <a:lstStyle/>
                    <a:p>
                      <a:pPr algn="ctr"/>
                      <a:r>
                        <a:rPr lang="es-CO" sz="1000" dirty="0">
                          <a:latin typeface="Gill Sans MT" panose="020B0502020104020203" pitchFamily="34" charset="0"/>
                        </a:rPr>
                        <a:t>Variable </a:t>
                      </a:r>
                    </a:p>
                    <a:p>
                      <a:pPr algn="ctr"/>
                      <a:r>
                        <a:rPr lang="es-CO" sz="1000" dirty="0">
                          <a:latin typeface="Gill Sans MT" panose="020B0502020104020203" pitchFamily="34" charset="0"/>
                        </a:rPr>
                        <a:t>Predictora</a:t>
                      </a:r>
                    </a:p>
                  </a:txBody>
                  <a:tcPr marL="68580" marR="68580" marT="34290" marB="34290" anchor="ctr">
                    <a:solidFill>
                      <a:schemeClr val="accent2"/>
                    </a:solidFill>
                  </a:tcPr>
                </a:tc>
                <a:tc>
                  <a:txBody>
                    <a:bodyPr/>
                    <a:lstStyle/>
                    <a:p>
                      <a:pPr algn="ctr"/>
                      <a:r>
                        <a:rPr lang="es-CO" sz="1000" dirty="0">
                          <a:latin typeface="Gill Sans MT" panose="020B0502020104020203" pitchFamily="34" charset="0"/>
                        </a:rPr>
                        <a:t> Variable </a:t>
                      </a:r>
                    </a:p>
                    <a:p>
                      <a:pPr algn="ctr"/>
                      <a:r>
                        <a:rPr lang="es-CO" sz="1000" dirty="0">
                          <a:latin typeface="Gill Sans MT" panose="020B0502020104020203" pitchFamily="34" charset="0"/>
                        </a:rPr>
                        <a:t>Respuesta</a:t>
                      </a:r>
                    </a:p>
                  </a:txBody>
                  <a:tcPr marL="68580" marR="68580" marT="34290" marB="34290" anchor="ctr">
                    <a:solidFill>
                      <a:schemeClr val="accent2"/>
                    </a:solidFill>
                  </a:tcPr>
                </a:tc>
                <a:extLst>
                  <a:ext uri="{0D108BD9-81ED-4DB2-BD59-A6C34878D82A}">
                    <a16:rowId xmlns:a16="http://schemas.microsoft.com/office/drawing/2014/main" val="4183892693"/>
                  </a:ext>
                </a:extLst>
              </a:tr>
              <a:tr h="364029">
                <a:tc>
                  <a:txBody>
                    <a:bodyPr/>
                    <a:lstStyle/>
                    <a:p>
                      <a:pPr algn="ctr"/>
                      <a:r>
                        <a:rPr lang="es-CO" sz="1000" dirty="0">
                          <a:latin typeface="Gill Sans MT" panose="020B0502020104020203" pitchFamily="34" charset="0"/>
                        </a:rPr>
                        <a:t>1</a:t>
                      </a:r>
                    </a:p>
                  </a:txBody>
                  <a:tcPr marL="68580" marR="68580" marT="34290" marB="34290" anchor="ctr"/>
                </a:tc>
                <a:tc>
                  <a:txBody>
                    <a:bodyPr/>
                    <a:lstStyle/>
                    <a:p>
                      <a:pPr algn="ctr"/>
                      <a:r>
                        <a:rPr lang="es-CO" sz="1000" dirty="0">
                          <a:latin typeface="Gill Sans MT" panose="020B0502020104020203" pitchFamily="34" charset="0"/>
                        </a:rPr>
                        <a:t>1</a:t>
                      </a:r>
                    </a:p>
                  </a:txBody>
                  <a:tcPr marL="68580" marR="68580" marT="34290" marB="34290" anchor="ctr"/>
                </a:tc>
                <a:extLst>
                  <a:ext uri="{0D108BD9-81ED-4DB2-BD59-A6C34878D82A}">
                    <a16:rowId xmlns:a16="http://schemas.microsoft.com/office/drawing/2014/main" val="4089188128"/>
                  </a:ext>
                </a:extLst>
              </a:tr>
              <a:tr h="364029">
                <a:tc>
                  <a:txBody>
                    <a:bodyPr/>
                    <a:lstStyle/>
                    <a:p>
                      <a:pPr algn="ctr"/>
                      <a:r>
                        <a:rPr lang="es-CO" sz="1000" dirty="0">
                          <a:latin typeface="Gill Sans MT" panose="020B0502020104020203" pitchFamily="34" charset="0"/>
                        </a:rPr>
                        <a:t>2</a:t>
                      </a:r>
                    </a:p>
                  </a:txBody>
                  <a:tcPr marL="68580" marR="68580" marT="34290" marB="34290" anchor="ctr"/>
                </a:tc>
                <a:tc>
                  <a:txBody>
                    <a:bodyPr/>
                    <a:lstStyle/>
                    <a:p>
                      <a:pPr algn="ctr"/>
                      <a:r>
                        <a:rPr lang="es-CO" sz="1000" dirty="0">
                          <a:latin typeface="Gill Sans MT" panose="020B0502020104020203" pitchFamily="34" charset="0"/>
                        </a:rPr>
                        <a:t>4</a:t>
                      </a:r>
                    </a:p>
                  </a:txBody>
                  <a:tcPr marL="68580" marR="68580" marT="34290" marB="34290" anchor="ctr"/>
                </a:tc>
                <a:extLst>
                  <a:ext uri="{0D108BD9-81ED-4DB2-BD59-A6C34878D82A}">
                    <a16:rowId xmlns:a16="http://schemas.microsoft.com/office/drawing/2014/main" val="1952729157"/>
                  </a:ext>
                </a:extLst>
              </a:tr>
              <a:tr h="364029">
                <a:tc>
                  <a:txBody>
                    <a:bodyPr/>
                    <a:lstStyle/>
                    <a:p>
                      <a:pPr algn="ctr"/>
                      <a:r>
                        <a:rPr lang="es-CO" sz="1000" dirty="0">
                          <a:latin typeface="Gill Sans MT" panose="020B0502020104020203" pitchFamily="34" charset="0"/>
                        </a:rPr>
                        <a:t> 3</a:t>
                      </a:r>
                    </a:p>
                  </a:txBody>
                  <a:tcPr marL="68580" marR="68580" marT="34290" marB="34290" anchor="ctr"/>
                </a:tc>
                <a:tc>
                  <a:txBody>
                    <a:bodyPr/>
                    <a:lstStyle/>
                    <a:p>
                      <a:pPr algn="ctr"/>
                      <a:r>
                        <a:rPr lang="es-CO" sz="1000" dirty="0">
                          <a:latin typeface="Gill Sans MT" panose="020B0502020104020203" pitchFamily="34" charset="0"/>
                        </a:rPr>
                        <a:t> 9</a:t>
                      </a:r>
                    </a:p>
                  </a:txBody>
                  <a:tcPr marL="68580" marR="68580" marT="34290" marB="34290" anchor="ctr"/>
                </a:tc>
                <a:extLst>
                  <a:ext uri="{0D108BD9-81ED-4DB2-BD59-A6C34878D82A}">
                    <a16:rowId xmlns:a16="http://schemas.microsoft.com/office/drawing/2014/main" val="1687203624"/>
                  </a:ext>
                </a:extLst>
              </a:tr>
              <a:tr h="364029">
                <a:tc>
                  <a:txBody>
                    <a:bodyPr/>
                    <a:lstStyle/>
                    <a:p>
                      <a:pPr algn="ctr"/>
                      <a:r>
                        <a:rPr lang="es-CO" sz="1000" dirty="0">
                          <a:latin typeface="Gill Sans MT" panose="020B0502020104020203" pitchFamily="34" charset="0"/>
                        </a:rPr>
                        <a:t> 4</a:t>
                      </a:r>
                    </a:p>
                  </a:txBody>
                  <a:tcPr marL="68580" marR="68580" marT="34290" marB="34290" anchor="ctr"/>
                </a:tc>
                <a:tc>
                  <a:txBody>
                    <a:bodyPr/>
                    <a:lstStyle/>
                    <a:p>
                      <a:pPr algn="ctr"/>
                      <a:r>
                        <a:rPr lang="es-CO" sz="1000" dirty="0">
                          <a:latin typeface="Gill Sans MT" panose="020B0502020104020203" pitchFamily="34" charset="0"/>
                        </a:rPr>
                        <a:t>16</a:t>
                      </a:r>
                    </a:p>
                  </a:txBody>
                  <a:tcPr marL="68580" marR="68580" marT="34290" marB="34290" anchor="ctr"/>
                </a:tc>
                <a:extLst>
                  <a:ext uri="{0D108BD9-81ED-4DB2-BD59-A6C34878D82A}">
                    <a16:rowId xmlns:a16="http://schemas.microsoft.com/office/drawing/2014/main" val="3501071849"/>
                  </a:ext>
                </a:extLst>
              </a:tr>
              <a:tr h="364029">
                <a:tc>
                  <a:txBody>
                    <a:bodyPr/>
                    <a:lstStyle/>
                    <a:p>
                      <a:pPr algn="ctr"/>
                      <a:r>
                        <a:rPr lang="es-CO" sz="1000" dirty="0">
                          <a:latin typeface="Gill Sans MT" panose="020B0502020104020203" pitchFamily="34" charset="0"/>
                        </a:rPr>
                        <a:t>5</a:t>
                      </a:r>
                    </a:p>
                  </a:txBody>
                  <a:tcPr marL="68580" marR="68580" marT="34290" marB="34290" anchor="ctr"/>
                </a:tc>
                <a:tc>
                  <a:txBody>
                    <a:bodyPr/>
                    <a:lstStyle/>
                    <a:p>
                      <a:pPr algn="ctr"/>
                      <a:r>
                        <a:rPr lang="es-CO" sz="1000" dirty="0">
                          <a:latin typeface="Gill Sans MT" panose="020B0502020104020203" pitchFamily="34" charset="0"/>
                        </a:rPr>
                        <a:t>25</a:t>
                      </a:r>
                    </a:p>
                  </a:txBody>
                  <a:tcPr marL="68580" marR="68580" marT="34290" marB="34290" anchor="ctr"/>
                </a:tc>
                <a:extLst>
                  <a:ext uri="{0D108BD9-81ED-4DB2-BD59-A6C34878D82A}">
                    <a16:rowId xmlns:a16="http://schemas.microsoft.com/office/drawing/2014/main" val="119059867"/>
                  </a:ext>
                </a:extLst>
              </a:tr>
              <a:tr h="364029">
                <a:tc>
                  <a:txBody>
                    <a:bodyPr/>
                    <a:lstStyle/>
                    <a:p>
                      <a:pPr algn="ctr"/>
                      <a:r>
                        <a:rPr lang="es-CO" sz="1000" dirty="0">
                          <a:latin typeface="Gill Sans MT" panose="020B0502020104020203" pitchFamily="34" charset="0"/>
                        </a:rPr>
                        <a:t>6</a:t>
                      </a:r>
                    </a:p>
                  </a:txBody>
                  <a:tcPr marL="68580" marR="68580" marT="34290" marB="34290" anchor="ctr"/>
                </a:tc>
                <a:tc>
                  <a:txBody>
                    <a:bodyPr/>
                    <a:lstStyle/>
                    <a:p>
                      <a:pPr algn="ctr"/>
                      <a:r>
                        <a:rPr lang="es-CO" sz="1000" dirty="0">
                          <a:latin typeface="Gill Sans MT" panose="020B0502020104020203" pitchFamily="34" charset="0"/>
                        </a:rPr>
                        <a:t>36</a:t>
                      </a:r>
                    </a:p>
                  </a:txBody>
                  <a:tcPr marL="68580" marR="68580" marT="34290" marB="34290" anchor="ctr"/>
                </a:tc>
                <a:extLst>
                  <a:ext uri="{0D108BD9-81ED-4DB2-BD59-A6C34878D82A}">
                    <a16:rowId xmlns:a16="http://schemas.microsoft.com/office/drawing/2014/main" val="2539042895"/>
                  </a:ext>
                </a:extLst>
              </a:tr>
              <a:tr h="434340">
                <a:tc>
                  <a:txBody>
                    <a:bodyPr/>
                    <a:lstStyle/>
                    <a:p>
                      <a:pPr algn="ctr"/>
                      <a:r>
                        <a:rPr lang="es-CO" sz="1000" dirty="0">
                          <a:latin typeface="Gill Sans MT" panose="020B0502020104020203" pitchFamily="34" charset="0"/>
                        </a:rPr>
                        <a:t>7</a:t>
                      </a:r>
                    </a:p>
                  </a:txBody>
                  <a:tcPr marL="68580" marR="68580" marT="34290" marB="34290" anchor="ctr"/>
                </a:tc>
                <a:tc>
                  <a:txBody>
                    <a:bodyPr/>
                    <a:lstStyle/>
                    <a:p>
                      <a:pPr algn="ctr"/>
                      <a:r>
                        <a:rPr lang="es-CO" sz="2400" dirty="0">
                          <a:solidFill>
                            <a:srgbClr val="FF0000"/>
                          </a:solidFill>
                          <a:latin typeface="Gill Sans MT" panose="020B0502020104020203" pitchFamily="34" charset="0"/>
                        </a:rPr>
                        <a:t>?</a:t>
                      </a:r>
                    </a:p>
                  </a:txBody>
                  <a:tcPr marL="68580" marR="68580" marT="34290" marB="34290" anchor="ctr"/>
                </a:tc>
                <a:extLst>
                  <a:ext uri="{0D108BD9-81ED-4DB2-BD59-A6C34878D82A}">
                    <a16:rowId xmlns:a16="http://schemas.microsoft.com/office/drawing/2014/main" val="367372847"/>
                  </a:ext>
                </a:extLst>
              </a:tr>
            </a:tbl>
          </a:graphicData>
        </a:graphic>
      </p:graphicFrame>
      <p:sp>
        <p:nvSpPr>
          <p:cNvPr id="8" name="CuadroTexto 7">
            <a:extLst>
              <a:ext uri="{FF2B5EF4-FFF2-40B4-BE49-F238E27FC236}">
                <a16:creationId xmlns:a16="http://schemas.microsoft.com/office/drawing/2014/main" id="{515F8CA2-AC03-4ED0-978F-5F161C4FDD18}"/>
              </a:ext>
            </a:extLst>
          </p:cNvPr>
          <p:cNvSpPr txBox="1"/>
          <p:nvPr/>
        </p:nvSpPr>
        <p:spPr>
          <a:xfrm>
            <a:off x="4612858" y="1692606"/>
            <a:ext cx="4079375" cy="646331"/>
          </a:xfrm>
          <a:prstGeom prst="rect">
            <a:avLst/>
          </a:prstGeom>
          <a:noFill/>
        </p:spPr>
        <p:txBody>
          <a:bodyPr wrap="square" rtlCol="0">
            <a:spAutoFit/>
          </a:bodyPr>
          <a:lstStyle/>
          <a:p>
            <a:pPr defTabSz="342900"/>
            <a:r>
              <a:rPr lang="es-CO" sz="1200" dirty="0">
                <a:solidFill>
                  <a:srgbClr val="646464"/>
                </a:solidFill>
                <a:latin typeface="Arial"/>
              </a:rPr>
              <a:t>Problema: Predecir con base en la información de imágenes suministradas, si la ultima imagen corresponde a un Pato.</a:t>
            </a:r>
          </a:p>
        </p:txBody>
      </p:sp>
      <p:graphicFrame>
        <p:nvGraphicFramePr>
          <p:cNvPr id="11" name="Tabla 10">
            <a:extLst>
              <a:ext uri="{FF2B5EF4-FFF2-40B4-BE49-F238E27FC236}">
                <a16:creationId xmlns:a16="http://schemas.microsoft.com/office/drawing/2014/main" id="{741881AA-EFC5-4C86-9C04-764D888531D4}"/>
              </a:ext>
            </a:extLst>
          </p:cNvPr>
          <p:cNvGraphicFramePr>
            <a:graphicFrameLocks noGrp="1"/>
          </p:cNvGraphicFramePr>
          <p:nvPr>
            <p:extLst>
              <p:ext uri="{D42A27DB-BD31-4B8C-83A1-F6EECF244321}">
                <p14:modId xmlns:p14="http://schemas.microsoft.com/office/powerpoint/2010/main" val="279249033"/>
              </p:ext>
            </p:extLst>
          </p:nvPr>
        </p:nvGraphicFramePr>
        <p:xfrm>
          <a:off x="4871645" y="2398400"/>
          <a:ext cx="3176392" cy="2789419"/>
        </p:xfrm>
        <a:graphic>
          <a:graphicData uri="http://schemas.openxmlformats.org/drawingml/2006/table">
            <a:tbl>
              <a:tblPr firstRow="1" bandRow="1">
                <a:tableStyleId>{5C22544A-7EE6-4342-B048-85BDC9FD1C3A}</a:tableStyleId>
              </a:tblPr>
              <a:tblGrid>
                <a:gridCol w="1588196">
                  <a:extLst>
                    <a:ext uri="{9D8B030D-6E8A-4147-A177-3AD203B41FA5}">
                      <a16:colId xmlns:a16="http://schemas.microsoft.com/office/drawing/2014/main" val="164970435"/>
                    </a:ext>
                  </a:extLst>
                </a:gridCol>
                <a:gridCol w="1588196">
                  <a:extLst>
                    <a:ext uri="{9D8B030D-6E8A-4147-A177-3AD203B41FA5}">
                      <a16:colId xmlns:a16="http://schemas.microsoft.com/office/drawing/2014/main" val="3678588001"/>
                    </a:ext>
                  </a:extLst>
                </a:gridCol>
              </a:tblGrid>
              <a:tr h="342347">
                <a:tc>
                  <a:txBody>
                    <a:bodyPr/>
                    <a:lstStyle/>
                    <a:p>
                      <a:pPr algn="ctr"/>
                      <a:r>
                        <a:rPr lang="es-CO" sz="1000" dirty="0">
                          <a:latin typeface="Gill Sans MT" panose="020B0502020104020203" pitchFamily="34" charset="0"/>
                        </a:rPr>
                        <a:t>Variable Predictora</a:t>
                      </a:r>
                    </a:p>
                  </a:txBody>
                  <a:tcPr marL="68580" marR="68580" marT="34290" marB="34290" anchor="ctr">
                    <a:solidFill>
                      <a:schemeClr val="accent2"/>
                    </a:solidFill>
                  </a:tcPr>
                </a:tc>
                <a:tc>
                  <a:txBody>
                    <a:bodyPr/>
                    <a:lstStyle/>
                    <a:p>
                      <a:pPr algn="ctr"/>
                      <a:r>
                        <a:rPr lang="es-CO" sz="1000" dirty="0">
                          <a:latin typeface="Gill Sans MT" panose="020B0502020104020203" pitchFamily="34" charset="0"/>
                        </a:rPr>
                        <a:t> Variable Respuesta</a:t>
                      </a:r>
                    </a:p>
                  </a:txBody>
                  <a:tcPr marL="68580" marR="68580" marT="34290" marB="34290" anchor="ctr">
                    <a:solidFill>
                      <a:schemeClr val="accent2"/>
                    </a:solidFill>
                  </a:tcPr>
                </a:tc>
                <a:extLst>
                  <a:ext uri="{0D108BD9-81ED-4DB2-BD59-A6C34878D82A}">
                    <a16:rowId xmlns:a16="http://schemas.microsoft.com/office/drawing/2014/main" val="4183892693"/>
                  </a:ext>
                </a:extLst>
              </a:tr>
              <a:tr h="464043">
                <a:tc>
                  <a:txBody>
                    <a:bodyPr/>
                    <a:lstStyle/>
                    <a:p>
                      <a:pPr algn="ctr"/>
                      <a:r>
                        <a:rPr lang="es-CO" sz="1000" dirty="0">
                          <a:latin typeface="Gill Sans MT" panose="020B0502020104020203" pitchFamily="34" charset="0"/>
                        </a:rPr>
                        <a:t>                  </a:t>
                      </a:r>
                    </a:p>
                    <a:p>
                      <a:pPr algn="ctr"/>
                      <a:endParaRPr lang="es-CO" sz="1000" dirty="0">
                        <a:latin typeface="Gill Sans MT" panose="020B0502020104020203" pitchFamily="34" charset="0"/>
                      </a:endParaRPr>
                    </a:p>
                  </a:txBody>
                  <a:tcPr marL="68580" marR="68580" marT="34290" marB="34290" anchor="ctr"/>
                </a:tc>
                <a:tc>
                  <a:txBody>
                    <a:bodyPr/>
                    <a:lstStyle/>
                    <a:p>
                      <a:pPr algn="ctr"/>
                      <a:r>
                        <a:rPr lang="es-CO" sz="1000" dirty="0">
                          <a:latin typeface="Gill Sans MT" panose="020B0502020104020203" pitchFamily="34" charset="0"/>
                        </a:rPr>
                        <a:t>Pato</a:t>
                      </a:r>
                    </a:p>
                  </a:txBody>
                  <a:tcPr marL="68580" marR="68580" marT="34290" marB="34290" anchor="ctr"/>
                </a:tc>
                <a:extLst>
                  <a:ext uri="{0D108BD9-81ED-4DB2-BD59-A6C34878D82A}">
                    <a16:rowId xmlns:a16="http://schemas.microsoft.com/office/drawing/2014/main" val="4089188128"/>
                  </a:ext>
                </a:extLst>
              </a:tr>
              <a:tr h="464043">
                <a:tc>
                  <a:txBody>
                    <a:bodyPr/>
                    <a:lstStyle/>
                    <a:p>
                      <a:pPr algn="ctr"/>
                      <a:r>
                        <a:rPr lang="es-CO" sz="1000" dirty="0">
                          <a:latin typeface="Gill Sans MT" panose="020B0502020104020203" pitchFamily="34" charset="0"/>
                        </a:rPr>
                        <a:t>                  </a:t>
                      </a:r>
                    </a:p>
                    <a:p>
                      <a:pPr algn="ctr"/>
                      <a:endParaRPr lang="es-CO" sz="1000" dirty="0">
                        <a:latin typeface="Gill Sans MT" panose="020B0502020104020203" pitchFamily="34" charset="0"/>
                      </a:endParaRPr>
                    </a:p>
                  </a:txBody>
                  <a:tcPr marL="68580" marR="68580" marT="34290" marB="34290" anchor="ctr"/>
                </a:tc>
                <a:tc>
                  <a:txBody>
                    <a:bodyPr/>
                    <a:lstStyle/>
                    <a:p>
                      <a:pPr algn="ctr"/>
                      <a:r>
                        <a:rPr lang="es-CO" sz="1000" dirty="0">
                          <a:latin typeface="Gill Sans MT" panose="020B0502020104020203" pitchFamily="34" charset="0"/>
                        </a:rPr>
                        <a:t>Pato</a:t>
                      </a:r>
                    </a:p>
                  </a:txBody>
                  <a:tcPr marL="68580" marR="68580" marT="34290" marB="34290" anchor="ctr"/>
                </a:tc>
                <a:extLst>
                  <a:ext uri="{0D108BD9-81ED-4DB2-BD59-A6C34878D82A}">
                    <a16:rowId xmlns:a16="http://schemas.microsoft.com/office/drawing/2014/main" val="1952729157"/>
                  </a:ext>
                </a:extLst>
              </a:tr>
              <a:tr h="464043">
                <a:tc>
                  <a:txBody>
                    <a:bodyPr/>
                    <a:lstStyle/>
                    <a:p>
                      <a:pPr algn="ctr"/>
                      <a:r>
                        <a:rPr lang="es-CO" sz="1000" dirty="0">
                          <a:latin typeface="Gill Sans MT" panose="020B0502020104020203" pitchFamily="34" charset="0"/>
                        </a:rPr>
                        <a:t>                  </a:t>
                      </a:r>
                    </a:p>
                    <a:p>
                      <a:pPr algn="ctr"/>
                      <a:endParaRPr lang="es-CO" sz="1000" dirty="0">
                        <a:latin typeface="Gill Sans MT" panose="020B0502020104020203" pitchFamily="34" charset="0"/>
                      </a:endParaRPr>
                    </a:p>
                  </a:txBody>
                  <a:tcPr marL="68580" marR="68580" marT="34290" marB="34290" anchor="ctr"/>
                </a:tc>
                <a:tc>
                  <a:txBody>
                    <a:bodyPr/>
                    <a:lstStyle/>
                    <a:p>
                      <a:pPr algn="ctr"/>
                      <a:r>
                        <a:rPr lang="es-CO" sz="1000" dirty="0">
                          <a:latin typeface="Gill Sans MT" panose="020B0502020104020203" pitchFamily="34" charset="0"/>
                        </a:rPr>
                        <a:t>  No es un Pato</a:t>
                      </a:r>
                    </a:p>
                  </a:txBody>
                  <a:tcPr marL="68580" marR="68580" marT="34290" marB="34290" anchor="ctr"/>
                </a:tc>
                <a:extLst>
                  <a:ext uri="{0D108BD9-81ED-4DB2-BD59-A6C34878D82A}">
                    <a16:rowId xmlns:a16="http://schemas.microsoft.com/office/drawing/2014/main" val="1687203624"/>
                  </a:ext>
                </a:extLst>
              </a:tr>
              <a:tr h="464043">
                <a:tc>
                  <a:txBody>
                    <a:bodyPr/>
                    <a:lstStyle/>
                    <a:p>
                      <a:pPr algn="ctr"/>
                      <a:r>
                        <a:rPr lang="es-CO" sz="1000" dirty="0">
                          <a:latin typeface="Gill Sans MT" panose="020B0502020104020203" pitchFamily="34" charset="0"/>
                        </a:rPr>
                        <a:t>                  </a:t>
                      </a:r>
                    </a:p>
                    <a:p>
                      <a:pPr algn="ctr"/>
                      <a:endParaRPr lang="es-CO" sz="1000" dirty="0">
                        <a:latin typeface="Gill Sans MT" panose="020B0502020104020203" pitchFamily="34" charset="0"/>
                      </a:endParaRPr>
                    </a:p>
                  </a:txBody>
                  <a:tcPr marL="68580" marR="68580" marT="34290" marB="34290" anchor="ctr"/>
                </a:tc>
                <a:tc>
                  <a:txBody>
                    <a:bodyPr/>
                    <a:lstStyle/>
                    <a:p>
                      <a:pPr algn="ctr"/>
                      <a:r>
                        <a:rPr lang="es-CO" sz="1000" dirty="0">
                          <a:latin typeface="Gill Sans MT" panose="020B0502020104020203" pitchFamily="34" charset="0"/>
                        </a:rPr>
                        <a:t>No es un Pato</a:t>
                      </a:r>
                    </a:p>
                  </a:txBody>
                  <a:tcPr marL="68580" marR="68580" marT="34290" marB="34290" anchor="ctr"/>
                </a:tc>
                <a:extLst>
                  <a:ext uri="{0D108BD9-81ED-4DB2-BD59-A6C34878D82A}">
                    <a16:rowId xmlns:a16="http://schemas.microsoft.com/office/drawing/2014/main" val="3501071849"/>
                  </a:ext>
                </a:extLst>
              </a:tr>
              <a:tr h="590900">
                <a:tc>
                  <a:txBody>
                    <a:bodyPr/>
                    <a:lstStyle/>
                    <a:p>
                      <a:pPr algn="ctr"/>
                      <a:r>
                        <a:rPr lang="es-CO" sz="1000" dirty="0">
                          <a:latin typeface="Gill Sans MT" panose="020B0502020104020203" pitchFamily="34" charset="0"/>
                        </a:rPr>
                        <a:t>                  </a:t>
                      </a:r>
                    </a:p>
                    <a:p>
                      <a:pPr algn="ctr"/>
                      <a:endParaRPr lang="es-CO" sz="1000" dirty="0">
                        <a:latin typeface="Gill Sans MT" panose="020B0502020104020203" pitchFamily="34" charset="0"/>
                      </a:endParaRPr>
                    </a:p>
                  </a:txBody>
                  <a:tcPr marL="68580" marR="68580" marT="34290" marB="34290" anchor="ctr"/>
                </a:tc>
                <a:tc>
                  <a:txBody>
                    <a:bodyPr/>
                    <a:lstStyle/>
                    <a:p>
                      <a:pPr algn="ctr"/>
                      <a:r>
                        <a:rPr lang="es-CO" sz="1000" dirty="0">
                          <a:latin typeface="Gill Sans MT" panose="020B0502020104020203" pitchFamily="34" charset="0"/>
                        </a:rPr>
                        <a:t> </a:t>
                      </a:r>
                      <a:r>
                        <a:rPr lang="es-CO" sz="2700" dirty="0">
                          <a:solidFill>
                            <a:srgbClr val="FF0000"/>
                          </a:solidFill>
                          <a:latin typeface="Gill Sans MT" panose="020B0502020104020203" pitchFamily="34" charset="0"/>
                        </a:rPr>
                        <a:t>?</a:t>
                      </a:r>
                      <a:r>
                        <a:rPr lang="es-CO" sz="1000" dirty="0">
                          <a:latin typeface="Gill Sans MT" panose="020B0502020104020203" pitchFamily="34" charset="0"/>
                        </a:rPr>
                        <a:t>            </a:t>
                      </a:r>
                    </a:p>
                  </a:txBody>
                  <a:tcPr marL="68580" marR="68580" marT="34290" marB="34290" anchor="ctr"/>
                </a:tc>
                <a:extLst>
                  <a:ext uri="{0D108BD9-81ED-4DB2-BD59-A6C34878D82A}">
                    <a16:rowId xmlns:a16="http://schemas.microsoft.com/office/drawing/2014/main" val="119059867"/>
                  </a:ext>
                </a:extLst>
              </a:tr>
            </a:tbl>
          </a:graphicData>
        </a:graphic>
      </p:graphicFrame>
      <p:pic>
        <p:nvPicPr>
          <p:cNvPr id="12" name="Imagen 11">
            <a:extLst>
              <a:ext uri="{FF2B5EF4-FFF2-40B4-BE49-F238E27FC236}">
                <a16:creationId xmlns:a16="http://schemas.microsoft.com/office/drawing/2014/main" id="{4D153C8D-F467-43B7-A205-C86A622D4C70}"/>
              </a:ext>
            </a:extLst>
          </p:cNvPr>
          <p:cNvPicPr>
            <a:picLocks noChangeAspect="1"/>
          </p:cNvPicPr>
          <p:nvPr/>
        </p:nvPicPr>
        <p:blipFill rotWithShape="1">
          <a:blip r:embed="rId2"/>
          <a:srcRect l="18802" t="35218" r="77605" b="58537"/>
          <a:stretch/>
        </p:blipFill>
        <p:spPr>
          <a:xfrm>
            <a:off x="5468055" y="2813991"/>
            <a:ext cx="417079" cy="341681"/>
          </a:xfrm>
          <a:prstGeom prst="rect">
            <a:avLst/>
          </a:prstGeom>
        </p:spPr>
      </p:pic>
      <p:pic>
        <p:nvPicPr>
          <p:cNvPr id="13" name="Imagen 12">
            <a:extLst>
              <a:ext uri="{FF2B5EF4-FFF2-40B4-BE49-F238E27FC236}">
                <a16:creationId xmlns:a16="http://schemas.microsoft.com/office/drawing/2014/main" id="{E52A0310-C198-4042-A006-2FD6624D8822}"/>
              </a:ext>
            </a:extLst>
          </p:cNvPr>
          <p:cNvPicPr>
            <a:picLocks noChangeAspect="1"/>
          </p:cNvPicPr>
          <p:nvPr/>
        </p:nvPicPr>
        <p:blipFill rotWithShape="1">
          <a:blip r:embed="rId2"/>
          <a:srcRect l="18802" t="41969" r="77605" b="52020"/>
          <a:stretch/>
        </p:blipFill>
        <p:spPr>
          <a:xfrm>
            <a:off x="5470893" y="3299526"/>
            <a:ext cx="417079" cy="328850"/>
          </a:xfrm>
          <a:prstGeom prst="rect">
            <a:avLst/>
          </a:prstGeom>
        </p:spPr>
      </p:pic>
      <p:pic>
        <p:nvPicPr>
          <p:cNvPr id="14" name="Imagen 13">
            <a:extLst>
              <a:ext uri="{FF2B5EF4-FFF2-40B4-BE49-F238E27FC236}">
                <a16:creationId xmlns:a16="http://schemas.microsoft.com/office/drawing/2014/main" id="{74217721-5C6C-4570-A43F-D4B77754755B}"/>
              </a:ext>
            </a:extLst>
          </p:cNvPr>
          <p:cNvPicPr>
            <a:picLocks noChangeAspect="1"/>
          </p:cNvPicPr>
          <p:nvPr/>
        </p:nvPicPr>
        <p:blipFill rotWithShape="1">
          <a:blip r:embed="rId2"/>
          <a:srcRect l="18802" t="48053" r="77605" b="45965"/>
          <a:stretch/>
        </p:blipFill>
        <p:spPr>
          <a:xfrm>
            <a:off x="5468055" y="3745064"/>
            <a:ext cx="417079" cy="327246"/>
          </a:xfrm>
          <a:prstGeom prst="rect">
            <a:avLst/>
          </a:prstGeom>
        </p:spPr>
      </p:pic>
      <p:pic>
        <p:nvPicPr>
          <p:cNvPr id="15" name="Imagen 14">
            <a:extLst>
              <a:ext uri="{FF2B5EF4-FFF2-40B4-BE49-F238E27FC236}">
                <a16:creationId xmlns:a16="http://schemas.microsoft.com/office/drawing/2014/main" id="{C67B3D33-3E5C-4279-8C3C-3F9CD0AF98D9}"/>
              </a:ext>
            </a:extLst>
          </p:cNvPr>
          <p:cNvPicPr>
            <a:picLocks noChangeAspect="1"/>
          </p:cNvPicPr>
          <p:nvPr/>
        </p:nvPicPr>
        <p:blipFill rotWithShape="1">
          <a:blip r:embed="rId2"/>
          <a:srcRect l="18802" t="54557" r="77605" b="39452"/>
          <a:stretch/>
        </p:blipFill>
        <p:spPr>
          <a:xfrm>
            <a:off x="5440645" y="4207138"/>
            <a:ext cx="458786" cy="360557"/>
          </a:xfrm>
          <a:prstGeom prst="rect">
            <a:avLst/>
          </a:prstGeom>
        </p:spPr>
      </p:pic>
      <p:sp>
        <p:nvSpPr>
          <p:cNvPr id="17" name="Abrir llave 16">
            <a:extLst>
              <a:ext uri="{FF2B5EF4-FFF2-40B4-BE49-F238E27FC236}">
                <a16:creationId xmlns:a16="http://schemas.microsoft.com/office/drawing/2014/main" id="{6FDA8667-C92C-470B-ACED-A26A39557507}"/>
              </a:ext>
            </a:extLst>
          </p:cNvPr>
          <p:cNvSpPr/>
          <p:nvPr/>
        </p:nvSpPr>
        <p:spPr>
          <a:xfrm>
            <a:off x="478665" y="2839494"/>
            <a:ext cx="126304" cy="2094978"/>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s-CO" sz="1350">
              <a:solidFill>
                <a:srgbClr val="000000"/>
              </a:solidFill>
              <a:latin typeface="Arial"/>
            </a:endParaRPr>
          </a:p>
        </p:txBody>
      </p:sp>
      <p:sp>
        <p:nvSpPr>
          <p:cNvPr id="18" name="CuadroTexto 17">
            <a:extLst>
              <a:ext uri="{FF2B5EF4-FFF2-40B4-BE49-F238E27FC236}">
                <a16:creationId xmlns:a16="http://schemas.microsoft.com/office/drawing/2014/main" id="{3462E7E0-E040-4921-BB2E-FF15FFBE2F42}"/>
              </a:ext>
            </a:extLst>
          </p:cNvPr>
          <p:cNvSpPr txBox="1"/>
          <p:nvPr/>
        </p:nvSpPr>
        <p:spPr>
          <a:xfrm rot="16200000">
            <a:off x="-648569" y="3688542"/>
            <a:ext cx="1977468" cy="300082"/>
          </a:xfrm>
          <a:prstGeom prst="rect">
            <a:avLst/>
          </a:prstGeom>
          <a:noFill/>
        </p:spPr>
        <p:txBody>
          <a:bodyPr wrap="square" rtlCol="0">
            <a:spAutoFit/>
          </a:bodyPr>
          <a:lstStyle/>
          <a:p>
            <a:pPr defTabSz="342900"/>
            <a:r>
              <a:rPr lang="es-CO" sz="1350" dirty="0">
                <a:solidFill>
                  <a:srgbClr val="000000"/>
                </a:solidFill>
                <a:latin typeface="Gill Sans MT" panose="020B0502020104020203" pitchFamily="34" charset="0"/>
              </a:rPr>
              <a:t>Datos de Entrenamiento</a:t>
            </a:r>
          </a:p>
        </p:txBody>
      </p:sp>
      <p:sp>
        <p:nvSpPr>
          <p:cNvPr id="19" name="Abrir llave 18">
            <a:extLst>
              <a:ext uri="{FF2B5EF4-FFF2-40B4-BE49-F238E27FC236}">
                <a16:creationId xmlns:a16="http://schemas.microsoft.com/office/drawing/2014/main" id="{0B2D40AD-7A6E-46FD-B6EE-F4CE401868A7}"/>
              </a:ext>
            </a:extLst>
          </p:cNvPr>
          <p:cNvSpPr/>
          <p:nvPr/>
        </p:nvSpPr>
        <p:spPr>
          <a:xfrm>
            <a:off x="4669643" y="2860202"/>
            <a:ext cx="202003" cy="1873680"/>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s-CO" sz="1350">
              <a:solidFill>
                <a:srgbClr val="000000"/>
              </a:solidFill>
              <a:latin typeface="Arial"/>
            </a:endParaRPr>
          </a:p>
        </p:txBody>
      </p:sp>
      <p:sp>
        <p:nvSpPr>
          <p:cNvPr id="20" name="CuadroTexto 19">
            <a:extLst>
              <a:ext uri="{FF2B5EF4-FFF2-40B4-BE49-F238E27FC236}">
                <a16:creationId xmlns:a16="http://schemas.microsoft.com/office/drawing/2014/main" id="{DD6C2AC7-3BFC-4406-B885-B98E8A3D2CD1}"/>
              </a:ext>
            </a:extLst>
          </p:cNvPr>
          <p:cNvSpPr txBox="1"/>
          <p:nvPr/>
        </p:nvSpPr>
        <p:spPr>
          <a:xfrm rot="16200000">
            <a:off x="3485624" y="3595107"/>
            <a:ext cx="1977468" cy="300082"/>
          </a:xfrm>
          <a:prstGeom prst="rect">
            <a:avLst/>
          </a:prstGeom>
          <a:noFill/>
        </p:spPr>
        <p:txBody>
          <a:bodyPr wrap="square" rtlCol="0">
            <a:spAutoFit/>
          </a:bodyPr>
          <a:lstStyle/>
          <a:p>
            <a:pPr defTabSz="342900"/>
            <a:r>
              <a:rPr lang="es-CO" sz="1350" dirty="0">
                <a:solidFill>
                  <a:srgbClr val="000000"/>
                </a:solidFill>
                <a:latin typeface="Gill Sans MT" panose="020B0502020104020203" pitchFamily="34" charset="0"/>
              </a:rPr>
              <a:t>Datos de Entrenamiento</a:t>
            </a:r>
          </a:p>
        </p:txBody>
      </p:sp>
      <p:pic>
        <p:nvPicPr>
          <p:cNvPr id="21" name="Imagen 20">
            <a:extLst>
              <a:ext uri="{FF2B5EF4-FFF2-40B4-BE49-F238E27FC236}">
                <a16:creationId xmlns:a16="http://schemas.microsoft.com/office/drawing/2014/main" id="{D1D0966B-DAB3-454C-84E2-5F9DE54D7664}"/>
              </a:ext>
            </a:extLst>
          </p:cNvPr>
          <p:cNvPicPr>
            <a:picLocks noChangeAspect="1"/>
          </p:cNvPicPr>
          <p:nvPr/>
        </p:nvPicPr>
        <p:blipFill rotWithShape="1">
          <a:blip r:embed="rId3"/>
          <a:srcRect l="18288" t="65746" r="76079" b="25314"/>
          <a:stretch/>
        </p:blipFill>
        <p:spPr>
          <a:xfrm>
            <a:off x="5457216" y="4710842"/>
            <a:ext cx="425642" cy="379868"/>
          </a:xfrm>
          <a:prstGeom prst="rect">
            <a:avLst/>
          </a:prstGeom>
        </p:spPr>
      </p:pic>
      <p:sp>
        <p:nvSpPr>
          <p:cNvPr id="4" name="Title 3"/>
          <p:cNvSpPr>
            <a:spLocks noGrp="1"/>
          </p:cNvSpPr>
          <p:nvPr>
            <p:ph type="title"/>
          </p:nvPr>
        </p:nvSpPr>
        <p:spPr/>
        <p:txBody>
          <a:bodyPr/>
          <a:lstStyle/>
          <a:p>
            <a:r>
              <a:rPr lang="es-CO" dirty="0"/>
              <a:t>Ejemplos de aprendizaje supervisado</a:t>
            </a:r>
          </a:p>
        </p:txBody>
      </p:sp>
    </p:spTree>
    <p:extLst>
      <p:ext uri="{BB962C8B-B14F-4D97-AF65-F5344CB8AC3E}">
        <p14:creationId xmlns:p14="http://schemas.microsoft.com/office/powerpoint/2010/main" val="381967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410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rgbClr val="646464">
                    <a:lumMod val="75000"/>
                  </a:srgbClr>
                </a:solidFill>
                <a:latin typeface="EYInterstate" panose="02000503020000020004" pitchFamily="2" charset="0"/>
              </a:rPr>
              <a:t>¿Qué es ML (Machine </a:t>
            </a:r>
            <a:r>
              <a:rPr lang="es-CO" sz="1425" b="1" dirty="0" err="1">
                <a:solidFill>
                  <a:srgbClr val="646464">
                    <a:lumMod val="75000"/>
                  </a:srgbClr>
                </a:solidFill>
                <a:latin typeface="EYInterstate" panose="02000503020000020004" pitchFamily="2" charset="0"/>
              </a:rPr>
              <a:t>Learning</a:t>
            </a:r>
            <a:r>
              <a:rPr lang="es-CO" sz="1425" b="1" dirty="0">
                <a:solidFill>
                  <a:srgbClr val="646464">
                    <a:lumMod val="75000"/>
                  </a:srgbClr>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chemeClr val="tx2"/>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básicos con Anaconda-</a:t>
            </a:r>
            <a:r>
              <a:rPr lang="es-CO" sz="1425" b="1" dirty="0" err="1">
                <a:solidFill>
                  <a:srgbClr val="646464">
                    <a:lumMod val="75000"/>
                  </a:srgbClr>
                </a:solidFill>
                <a:latin typeface="EYInterstate" panose="02000503020000020004" pitchFamily="2" charset="0"/>
              </a:rPr>
              <a:t>Jupiter</a:t>
            </a: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2297021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err="1"/>
              <a:t>The</a:t>
            </a:r>
            <a:r>
              <a:rPr lang="es-CO" dirty="0"/>
              <a:t> Cross-</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r>
              <a:rPr lang="es-CO" dirty="0"/>
              <a:t> (CRISP-DM)</a:t>
            </a:r>
          </a:p>
        </p:txBody>
      </p:sp>
      <p:sp>
        <p:nvSpPr>
          <p:cNvPr id="7" name="Rectangle 6"/>
          <p:cNvSpPr/>
          <p:nvPr/>
        </p:nvSpPr>
        <p:spPr>
          <a:xfrm>
            <a:off x="661920" y="2020497"/>
            <a:ext cx="3615120" cy="1093120"/>
          </a:xfrm>
          <a:prstGeom prst="rect">
            <a:avLst/>
          </a:prstGeom>
        </p:spPr>
        <p:txBody>
          <a:bodyPr wrap="square">
            <a:spAutoFit/>
          </a:bodyPr>
          <a:lstStyle/>
          <a:p>
            <a:pPr defTabSz="685800" fontAlgn="base">
              <a:spcBef>
                <a:spcPct val="20000"/>
              </a:spcBef>
              <a:spcAft>
                <a:spcPts val="450"/>
              </a:spcAft>
              <a:buClr>
                <a:srgbClr val="FFD200"/>
              </a:buClr>
              <a:buSzPct val="70000"/>
            </a:pPr>
            <a:r>
              <a:rPr lang="es-CO" sz="1050" b="1" dirty="0">
                <a:solidFill>
                  <a:srgbClr val="00A3AE"/>
                </a:solidFill>
                <a:latin typeface="Arial"/>
              </a:rPr>
              <a:t>¿Qué es CRISP-DM?</a:t>
            </a:r>
          </a:p>
          <a:p>
            <a:pPr marL="267462" indent="-267462" defTabSz="685800" fontAlgn="base">
              <a:spcBef>
                <a:spcPct val="20000"/>
              </a:spcBef>
              <a:spcAft>
                <a:spcPts val="450"/>
              </a:spcAft>
              <a:buClr>
                <a:srgbClr val="FFD200"/>
              </a:buClr>
              <a:buSzPct val="70000"/>
              <a:buFont typeface="Arial" pitchFamily="34" charset="0"/>
              <a:buChar char="►"/>
            </a:pPr>
            <a:r>
              <a:rPr lang="es-CO" sz="1050" dirty="0">
                <a:solidFill>
                  <a:srgbClr val="646464"/>
                </a:solidFill>
                <a:latin typeface="Arial"/>
              </a:rPr>
              <a:t>Proceso Estándar de Minería de Datos de la Industria</a:t>
            </a:r>
          </a:p>
          <a:p>
            <a:pPr marL="267462" indent="-267462" defTabSz="685800" fontAlgn="base">
              <a:spcBef>
                <a:spcPct val="20000"/>
              </a:spcBef>
              <a:spcAft>
                <a:spcPts val="450"/>
              </a:spcAft>
              <a:buClr>
                <a:srgbClr val="FFD200"/>
              </a:buClr>
              <a:buSzPct val="70000"/>
              <a:buFont typeface="Arial" pitchFamily="34" charset="0"/>
              <a:buChar char="►"/>
            </a:pPr>
            <a:r>
              <a:rPr lang="es-CO" sz="1050" dirty="0">
                <a:solidFill>
                  <a:srgbClr val="646464"/>
                </a:solidFill>
                <a:latin typeface="Arial"/>
              </a:rPr>
              <a:t>CRISP-DM fue creado en 1996 por un consorcio de 4 compañías:  SPSS, </a:t>
            </a:r>
            <a:r>
              <a:rPr lang="es-CO" sz="1050" dirty="0" err="1">
                <a:solidFill>
                  <a:srgbClr val="646464"/>
                </a:solidFill>
                <a:latin typeface="Arial"/>
              </a:rPr>
              <a:t>Teradata</a:t>
            </a:r>
            <a:r>
              <a:rPr lang="es-CO" sz="1050" dirty="0">
                <a:solidFill>
                  <a:srgbClr val="646464"/>
                </a:solidFill>
                <a:latin typeface="Arial"/>
              </a:rPr>
              <a:t>, Daimler AG, y OHRA</a:t>
            </a:r>
          </a:p>
        </p:txBody>
      </p:sp>
      <p:sp>
        <p:nvSpPr>
          <p:cNvPr id="10" name="Content Placeholder 2"/>
          <p:cNvSpPr>
            <a:spLocks noGrp="1"/>
          </p:cNvSpPr>
          <p:nvPr>
            <p:ph idx="1"/>
          </p:nvPr>
        </p:nvSpPr>
        <p:spPr>
          <a:xfrm>
            <a:off x="731242" y="3225547"/>
            <a:ext cx="3615120" cy="2318003"/>
          </a:xfrm>
        </p:spPr>
        <p:txBody>
          <a:bodyPr/>
          <a:lstStyle/>
          <a:p>
            <a:pPr fontAlgn="base">
              <a:spcAft>
                <a:spcPts val="450"/>
              </a:spcAft>
              <a:buNone/>
            </a:pPr>
            <a:r>
              <a:rPr lang="es-CO" sz="1050" b="1" dirty="0">
                <a:solidFill>
                  <a:schemeClr val="accent5"/>
                </a:solidFill>
              </a:rPr>
              <a:t>¿Por qué CRISP-DM?</a:t>
            </a:r>
          </a:p>
          <a:p>
            <a:pPr fontAlgn="base">
              <a:spcAft>
                <a:spcPts val="450"/>
              </a:spcAft>
            </a:pPr>
            <a:r>
              <a:rPr lang="es-CO" sz="1050" b="1" dirty="0"/>
              <a:t>Neutral en la industria:</a:t>
            </a:r>
            <a:br>
              <a:rPr lang="es-CO" sz="1050" b="1" dirty="0"/>
            </a:br>
            <a:r>
              <a:rPr lang="es-CO" sz="1050" dirty="0"/>
              <a:t>CRISP-DM es un proceso estándar que puede ser aplicado en cualquier contexto  de negocios</a:t>
            </a:r>
          </a:p>
          <a:p>
            <a:pPr fontAlgn="base">
              <a:spcAft>
                <a:spcPts val="450"/>
              </a:spcAft>
            </a:pPr>
            <a:r>
              <a:rPr lang="es-CO" sz="1050" b="1" dirty="0"/>
              <a:t>Independiente de herramientas</a:t>
            </a:r>
            <a:r>
              <a:rPr lang="es-CO" sz="1050" dirty="0"/>
              <a:t>: </a:t>
            </a:r>
            <a:br>
              <a:rPr lang="es-CO" sz="1050" dirty="0"/>
            </a:br>
            <a:r>
              <a:rPr lang="es-CO" sz="1050" dirty="0"/>
              <a:t>Mientras que algunas herramientas, como  SPSS y SAS, incluyen principios de CRISP-DM, el proceso general puede aplicarse sin importar el software</a:t>
            </a:r>
          </a:p>
          <a:p>
            <a:pPr fontAlgn="base">
              <a:spcAft>
                <a:spcPts val="450"/>
              </a:spcAft>
            </a:pPr>
            <a:r>
              <a:rPr lang="es-CO" sz="1050" b="1" dirty="0"/>
              <a:t>Pilar de la Analítica Predictiva: </a:t>
            </a:r>
            <a:br>
              <a:rPr lang="es-CO" sz="1050" b="1" dirty="0"/>
            </a:br>
            <a:r>
              <a:rPr lang="es-CO" sz="1050" dirty="0"/>
              <a:t>Muchos errores comunes pueden evitarse utilizando CRISP-DM</a:t>
            </a:r>
          </a:p>
        </p:txBody>
      </p:sp>
      <p:grpSp>
        <p:nvGrpSpPr>
          <p:cNvPr id="3" name="Group 2"/>
          <p:cNvGrpSpPr/>
          <p:nvPr/>
        </p:nvGrpSpPr>
        <p:grpSpPr>
          <a:xfrm>
            <a:off x="5073555" y="2115747"/>
            <a:ext cx="3365338" cy="2892085"/>
            <a:chOff x="6764739" y="1677995"/>
            <a:chExt cx="4487117" cy="3856113"/>
          </a:xfrm>
        </p:grpSpPr>
        <p:sp>
          <p:nvSpPr>
            <p:cNvPr id="23" name="Freeform 22"/>
            <p:cNvSpPr/>
            <p:nvPr/>
          </p:nvSpPr>
          <p:spPr>
            <a:xfrm>
              <a:off x="8371654" y="4916502"/>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Evaluación del modelo</a:t>
              </a:r>
            </a:p>
          </p:txBody>
        </p:sp>
        <p:sp>
          <p:nvSpPr>
            <p:cNvPr id="24" name="Freeform 23"/>
            <p:cNvSpPr/>
            <p:nvPr/>
          </p:nvSpPr>
          <p:spPr>
            <a:xfrm>
              <a:off x="7198896" y="1677995"/>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Entendimiento del negocio</a:t>
              </a:r>
            </a:p>
          </p:txBody>
        </p:sp>
        <p:sp>
          <p:nvSpPr>
            <p:cNvPr id="25" name="Freeform 24"/>
            <p:cNvSpPr/>
            <p:nvPr/>
          </p:nvSpPr>
          <p:spPr>
            <a:xfrm>
              <a:off x="9019495" y="1677995"/>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Entendimiento de los Datos</a:t>
              </a:r>
            </a:p>
          </p:txBody>
        </p:sp>
        <p:sp>
          <p:nvSpPr>
            <p:cNvPr id="26" name="Freeform 25"/>
            <p:cNvSpPr/>
            <p:nvPr/>
          </p:nvSpPr>
          <p:spPr>
            <a:xfrm>
              <a:off x="10099044" y="2813879"/>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Preparación de los Datos</a:t>
              </a:r>
            </a:p>
          </p:txBody>
        </p:sp>
        <p:sp>
          <p:nvSpPr>
            <p:cNvPr id="27" name="Freeform 26"/>
            <p:cNvSpPr/>
            <p:nvPr/>
          </p:nvSpPr>
          <p:spPr>
            <a:xfrm>
              <a:off x="10099044" y="4023539"/>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Modelado</a:t>
              </a:r>
            </a:p>
          </p:txBody>
        </p:sp>
        <p:sp>
          <p:nvSpPr>
            <p:cNvPr id="28" name="Freeform 27"/>
            <p:cNvSpPr/>
            <p:nvPr/>
          </p:nvSpPr>
          <p:spPr>
            <a:xfrm>
              <a:off x="6764739" y="3671970"/>
              <a:ext cx="1152812" cy="617606"/>
            </a:xfrm>
            <a:custGeom>
              <a:avLst/>
              <a:gdLst>
                <a:gd name="connsiteX0" fmla="*/ 0 w 2496712"/>
                <a:gd name="connsiteY0" fmla="*/ 0 h 888319"/>
                <a:gd name="connsiteX1" fmla="*/ 2496712 w 2496712"/>
                <a:gd name="connsiteY1" fmla="*/ 0 h 888319"/>
                <a:gd name="connsiteX2" fmla="*/ 2496712 w 2496712"/>
                <a:gd name="connsiteY2" fmla="*/ 888319 h 888319"/>
                <a:gd name="connsiteX3" fmla="*/ 0 w 2496712"/>
                <a:gd name="connsiteY3" fmla="*/ 888319 h 888319"/>
                <a:gd name="connsiteX4" fmla="*/ 0 w 2496712"/>
                <a:gd name="connsiteY4" fmla="*/ 0 h 888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12" h="888319">
                  <a:moveTo>
                    <a:pt x="0" y="0"/>
                  </a:moveTo>
                  <a:lnTo>
                    <a:pt x="2496712" y="0"/>
                  </a:lnTo>
                  <a:lnTo>
                    <a:pt x="2496712" y="888319"/>
                  </a:lnTo>
                  <a:lnTo>
                    <a:pt x="0" y="888319"/>
                  </a:ln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sz="900" dirty="0">
                  <a:solidFill>
                    <a:srgbClr val="000000">
                      <a:lumMod val="75000"/>
                      <a:lumOff val="25000"/>
                    </a:srgbClr>
                  </a:solidFill>
                  <a:latin typeface="Arial"/>
                </a:rPr>
                <a:t>Despliegue</a:t>
              </a:r>
            </a:p>
          </p:txBody>
        </p:sp>
        <p:sp>
          <p:nvSpPr>
            <p:cNvPr id="14" name="Can 13"/>
            <p:cNvSpPr/>
            <p:nvPr/>
          </p:nvSpPr>
          <p:spPr>
            <a:xfrm>
              <a:off x="8527240" y="3142545"/>
              <a:ext cx="984512" cy="1044938"/>
            </a:xfrm>
            <a:prstGeom prst="can">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750" b="1" dirty="0">
                <a:solidFill>
                  <a:srgbClr val="FFFFFF"/>
                </a:solidFill>
                <a:latin typeface="Arial"/>
              </a:endParaRPr>
            </a:p>
            <a:p>
              <a:pPr algn="ctr" defTabSz="685800"/>
              <a:r>
                <a:rPr lang="es-CO" sz="900" b="1" dirty="0">
                  <a:solidFill>
                    <a:srgbClr val="FFFFFF"/>
                  </a:solidFill>
                  <a:latin typeface="Arial"/>
                </a:rPr>
                <a:t>Datos</a:t>
              </a:r>
            </a:p>
            <a:p>
              <a:pPr algn="ctr" defTabSz="685800"/>
              <a:endParaRPr lang="es-CO" sz="750" b="1" dirty="0">
                <a:solidFill>
                  <a:srgbClr val="000000"/>
                </a:solidFill>
                <a:latin typeface="Arial"/>
              </a:endParaRPr>
            </a:p>
          </p:txBody>
        </p:sp>
        <p:sp>
          <p:nvSpPr>
            <p:cNvPr id="15" name="Arc 14"/>
            <p:cNvSpPr/>
            <p:nvPr/>
          </p:nvSpPr>
          <p:spPr>
            <a:xfrm>
              <a:off x="9595902" y="2042968"/>
              <a:ext cx="1176278" cy="1493493"/>
            </a:xfrm>
            <a:prstGeom prst="arc">
              <a:avLst>
                <a:gd name="adj1" fmla="val 16200000"/>
                <a:gd name="adj2" fmla="val 3"/>
              </a:avLst>
            </a:pr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s-CO" sz="825" b="1" dirty="0">
                <a:solidFill>
                  <a:srgbClr val="000000"/>
                </a:solidFill>
                <a:latin typeface="Arial"/>
              </a:endParaRPr>
            </a:p>
          </p:txBody>
        </p:sp>
        <p:cxnSp>
          <p:nvCxnSpPr>
            <p:cNvPr id="16" name="Straight Arrow Connector 15"/>
            <p:cNvCxnSpPr/>
            <p:nvPr/>
          </p:nvCxnSpPr>
          <p:spPr>
            <a:xfrm>
              <a:off x="8351708" y="1878247"/>
              <a:ext cx="686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8351708" y="2042969"/>
              <a:ext cx="686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0619689" y="3427573"/>
              <a:ext cx="0" cy="592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0772180" y="3427573"/>
              <a:ext cx="0" cy="592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Arc 19"/>
            <p:cNvSpPr/>
            <p:nvPr/>
          </p:nvSpPr>
          <p:spPr>
            <a:xfrm rot="7226425">
              <a:off x="9057254" y="3808603"/>
              <a:ext cx="1649455" cy="1338504"/>
            </a:xfrm>
            <a:prstGeom prst="arc">
              <a:avLst>
                <a:gd name="adj1" fmla="val 15303045"/>
                <a:gd name="adj2" fmla="val 21290931"/>
              </a:avLst>
            </a:pr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s-CO" sz="825" b="1" dirty="0">
                <a:solidFill>
                  <a:srgbClr val="000000"/>
                </a:solidFill>
                <a:latin typeface="Arial"/>
              </a:endParaRPr>
            </a:p>
          </p:txBody>
        </p:sp>
        <p:sp>
          <p:nvSpPr>
            <p:cNvPr id="21" name="Arc 20"/>
            <p:cNvSpPr/>
            <p:nvPr/>
          </p:nvSpPr>
          <p:spPr>
            <a:xfrm rot="12923594">
              <a:off x="7112137" y="4260155"/>
              <a:ext cx="1731865" cy="729299"/>
            </a:xfrm>
            <a:prstGeom prst="arc">
              <a:avLst>
                <a:gd name="adj1" fmla="val 11910692"/>
                <a:gd name="adj2" fmla="val 21048894"/>
              </a:avLst>
            </a:pr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s-CO" sz="825" b="1" dirty="0">
                <a:solidFill>
                  <a:srgbClr val="000000"/>
                </a:solidFill>
                <a:latin typeface="Arial"/>
              </a:endParaRPr>
            </a:p>
          </p:txBody>
        </p:sp>
        <p:sp>
          <p:nvSpPr>
            <p:cNvPr id="22" name="Arc 21"/>
            <p:cNvSpPr/>
            <p:nvPr/>
          </p:nvSpPr>
          <p:spPr>
            <a:xfrm>
              <a:off x="7108653" y="2194817"/>
              <a:ext cx="2810308" cy="3271034"/>
            </a:xfrm>
            <a:prstGeom prst="arc">
              <a:avLst>
                <a:gd name="adj1" fmla="val 15863749"/>
                <a:gd name="adj2" fmla="val 2910705"/>
              </a:avLst>
            </a:prstGeom>
            <a:ln>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s-CO" sz="825" b="1" dirty="0">
                <a:solidFill>
                  <a:srgbClr val="000000"/>
                </a:solidFill>
                <a:latin typeface="Arial"/>
              </a:endParaRPr>
            </a:p>
          </p:txBody>
        </p:sp>
      </p:grpSp>
    </p:spTree>
    <p:extLst>
      <p:ext uri="{BB962C8B-B14F-4D97-AF65-F5344CB8AC3E}">
        <p14:creationId xmlns:p14="http://schemas.microsoft.com/office/powerpoint/2010/main" val="303459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008450"/>
            <a:ext cx="8143875" cy="645300"/>
          </a:xfrm>
        </p:spPr>
        <p:txBody>
          <a:bodyPr/>
          <a:lstStyle/>
          <a:p>
            <a:r>
              <a:rPr lang="es-CO" dirty="0"/>
              <a:t>Fases</a:t>
            </a:r>
          </a:p>
        </p:txBody>
      </p:sp>
      <p:grpSp>
        <p:nvGrpSpPr>
          <p:cNvPr id="7" name="Group 6"/>
          <p:cNvGrpSpPr/>
          <p:nvPr/>
        </p:nvGrpSpPr>
        <p:grpSpPr>
          <a:xfrm>
            <a:off x="542925" y="1784941"/>
            <a:ext cx="8033428" cy="547352"/>
            <a:chOff x="723900" y="1165003"/>
            <a:chExt cx="10864271" cy="729802"/>
          </a:xfrm>
        </p:grpSpPr>
        <p:sp>
          <p:nvSpPr>
            <p:cNvPr id="59" name="AutoShape 8"/>
            <p:cNvSpPr>
              <a:spLocks noChangeArrowheads="1"/>
            </p:cNvSpPr>
            <p:nvPr/>
          </p:nvSpPr>
          <p:spPr bwMode="auto">
            <a:xfrm>
              <a:off x="723900" y="1174080"/>
              <a:ext cx="2126007" cy="719138"/>
            </a:xfrm>
            <a:prstGeom prst="homePlate">
              <a:avLst>
                <a:gd name="adj" fmla="val 6004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975" dirty="0">
                  <a:solidFill>
                    <a:srgbClr val="000000">
                      <a:lumMod val="75000"/>
                      <a:lumOff val="25000"/>
                    </a:srgbClr>
                  </a:solidFill>
                  <a:latin typeface="Arial"/>
                </a:rPr>
                <a:t>Entendimiento </a:t>
              </a:r>
              <a:br>
                <a:rPr lang="es-CO" altLang="ko-KR" sz="975" dirty="0">
                  <a:solidFill>
                    <a:srgbClr val="000000">
                      <a:lumMod val="75000"/>
                      <a:lumOff val="25000"/>
                    </a:srgbClr>
                  </a:solidFill>
                  <a:latin typeface="Arial"/>
                </a:rPr>
              </a:br>
              <a:r>
                <a:rPr lang="es-CO" altLang="ko-KR" sz="975" dirty="0">
                  <a:solidFill>
                    <a:srgbClr val="000000">
                      <a:lumMod val="75000"/>
                      <a:lumOff val="25000"/>
                    </a:srgbClr>
                  </a:solidFill>
                  <a:latin typeface="Arial"/>
                </a:rPr>
                <a:t>del negocio</a:t>
              </a:r>
            </a:p>
          </p:txBody>
        </p:sp>
        <p:sp>
          <p:nvSpPr>
            <p:cNvPr id="60" name="AutoShape 31"/>
            <p:cNvSpPr>
              <a:spLocks noChangeArrowheads="1"/>
            </p:cNvSpPr>
            <p:nvPr/>
          </p:nvSpPr>
          <p:spPr bwMode="auto">
            <a:xfrm>
              <a:off x="2567923" y="1174080"/>
              <a:ext cx="2040670" cy="720725"/>
            </a:xfrm>
            <a:prstGeom prst="chevron">
              <a:avLst>
                <a:gd name="adj" fmla="val 5743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1050" dirty="0">
                  <a:solidFill>
                    <a:srgbClr val="000000">
                      <a:lumMod val="75000"/>
                      <a:lumOff val="25000"/>
                    </a:srgbClr>
                  </a:solidFill>
                  <a:latin typeface="Arial"/>
                </a:rPr>
                <a:t>     </a:t>
              </a:r>
              <a:r>
                <a:rPr lang="es-CO" altLang="ko-KR" sz="975" dirty="0">
                  <a:solidFill>
                    <a:srgbClr val="000000">
                      <a:lumMod val="75000"/>
                      <a:lumOff val="25000"/>
                    </a:srgbClr>
                  </a:solidFill>
                  <a:latin typeface="Arial"/>
                </a:rPr>
                <a:t>Entendimiento </a:t>
              </a:r>
              <a:br>
                <a:rPr lang="es-CO" altLang="ko-KR" sz="975" dirty="0">
                  <a:solidFill>
                    <a:srgbClr val="000000">
                      <a:lumMod val="75000"/>
                      <a:lumOff val="25000"/>
                    </a:srgbClr>
                  </a:solidFill>
                  <a:latin typeface="Arial"/>
                </a:rPr>
              </a:br>
              <a:r>
                <a:rPr lang="es-CO" altLang="ko-KR" sz="975" dirty="0">
                  <a:solidFill>
                    <a:srgbClr val="000000">
                      <a:lumMod val="75000"/>
                      <a:lumOff val="25000"/>
                    </a:srgbClr>
                  </a:solidFill>
                  <a:latin typeface="Arial"/>
                </a:rPr>
                <a:t>de los datos</a:t>
              </a:r>
            </a:p>
          </p:txBody>
        </p:sp>
        <p:sp>
          <p:nvSpPr>
            <p:cNvPr id="61" name="AutoShape 35"/>
            <p:cNvSpPr>
              <a:spLocks noChangeArrowheads="1"/>
            </p:cNvSpPr>
            <p:nvPr/>
          </p:nvSpPr>
          <p:spPr bwMode="auto">
            <a:xfrm>
              <a:off x="4345225" y="1165003"/>
              <a:ext cx="2040670" cy="720725"/>
            </a:xfrm>
            <a:prstGeom prst="chevron">
              <a:avLst>
                <a:gd name="adj" fmla="val 5743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1050" dirty="0">
                  <a:solidFill>
                    <a:srgbClr val="000000">
                      <a:lumMod val="75000"/>
                      <a:lumOff val="25000"/>
                    </a:srgbClr>
                  </a:solidFill>
                  <a:latin typeface="Arial"/>
                </a:rPr>
                <a:t>     </a:t>
              </a:r>
              <a:r>
                <a:rPr lang="es-CO" altLang="ko-KR" sz="975" dirty="0">
                  <a:solidFill>
                    <a:srgbClr val="000000">
                      <a:lumMod val="75000"/>
                      <a:lumOff val="25000"/>
                    </a:srgbClr>
                  </a:solidFill>
                  <a:latin typeface="Arial"/>
                </a:rPr>
                <a:t>Preparación</a:t>
              </a:r>
              <a:br>
                <a:rPr lang="es-CO" altLang="ko-KR" sz="975" dirty="0">
                  <a:solidFill>
                    <a:srgbClr val="000000">
                      <a:lumMod val="75000"/>
                      <a:lumOff val="25000"/>
                    </a:srgbClr>
                  </a:solidFill>
                  <a:latin typeface="Arial"/>
                </a:rPr>
              </a:br>
              <a:r>
                <a:rPr lang="es-CO" altLang="ko-KR" sz="975" dirty="0">
                  <a:solidFill>
                    <a:srgbClr val="000000">
                      <a:lumMod val="75000"/>
                      <a:lumOff val="25000"/>
                    </a:srgbClr>
                  </a:solidFill>
                  <a:latin typeface="Arial"/>
                </a:rPr>
                <a:t>de los datos</a:t>
              </a:r>
            </a:p>
          </p:txBody>
        </p:sp>
        <p:sp>
          <p:nvSpPr>
            <p:cNvPr id="62" name="AutoShape 36"/>
            <p:cNvSpPr>
              <a:spLocks noChangeArrowheads="1"/>
            </p:cNvSpPr>
            <p:nvPr/>
          </p:nvSpPr>
          <p:spPr bwMode="auto">
            <a:xfrm>
              <a:off x="6134018" y="1165003"/>
              <a:ext cx="2038815" cy="720725"/>
            </a:xfrm>
            <a:prstGeom prst="chevron">
              <a:avLst>
                <a:gd name="adj" fmla="val 5743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1050" dirty="0">
                  <a:solidFill>
                    <a:srgbClr val="000000">
                      <a:lumMod val="75000"/>
                      <a:lumOff val="25000"/>
                    </a:srgbClr>
                  </a:solidFill>
                  <a:latin typeface="Arial"/>
                </a:rPr>
                <a:t>     </a:t>
              </a:r>
              <a:r>
                <a:rPr lang="es-CO" altLang="ko-KR" sz="975" dirty="0">
                  <a:solidFill>
                    <a:srgbClr val="000000">
                      <a:lumMod val="75000"/>
                      <a:lumOff val="25000"/>
                    </a:srgbClr>
                  </a:solidFill>
                  <a:latin typeface="Arial"/>
                </a:rPr>
                <a:t>Modelado</a:t>
              </a:r>
            </a:p>
          </p:txBody>
        </p:sp>
        <p:sp>
          <p:nvSpPr>
            <p:cNvPr id="63" name="AutoShape 37"/>
            <p:cNvSpPr>
              <a:spLocks noChangeArrowheads="1"/>
            </p:cNvSpPr>
            <p:nvPr/>
          </p:nvSpPr>
          <p:spPr bwMode="auto">
            <a:xfrm>
              <a:off x="9653245" y="1165003"/>
              <a:ext cx="1934926" cy="720725"/>
            </a:xfrm>
            <a:prstGeom prst="chevron">
              <a:avLst>
                <a:gd name="adj" fmla="val 5743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1050" dirty="0">
                  <a:solidFill>
                    <a:srgbClr val="000000">
                      <a:lumMod val="75000"/>
                      <a:lumOff val="25000"/>
                    </a:srgbClr>
                  </a:solidFill>
                  <a:latin typeface="Arial"/>
                </a:rPr>
                <a:t>     </a:t>
              </a:r>
              <a:r>
                <a:rPr lang="es-CO" altLang="ko-KR" sz="975" dirty="0">
                  <a:solidFill>
                    <a:srgbClr val="000000">
                      <a:lumMod val="75000"/>
                      <a:lumOff val="25000"/>
                    </a:srgbClr>
                  </a:solidFill>
                  <a:latin typeface="Arial"/>
                </a:rPr>
                <a:t>Despliegue</a:t>
              </a:r>
            </a:p>
          </p:txBody>
        </p:sp>
        <p:sp>
          <p:nvSpPr>
            <p:cNvPr id="64" name="AutoShape 38"/>
            <p:cNvSpPr>
              <a:spLocks noChangeArrowheads="1"/>
            </p:cNvSpPr>
            <p:nvPr/>
          </p:nvSpPr>
          <p:spPr bwMode="auto">
            <a:xfrm>
              <a:off x="7901264" y="1165003"/>
              <a:ext cx="2038815" cy="720725"/>
            </a:xfrm>
            <a:prstGeom prst="chevron">
              <a:avLst>
                <a:gd name="adj" fmla="val 57434"/>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b="1">
                  <a:solidFill>
                    <a:srgbClr val="CC0000"/>
                  </a:solidFill>
                  <a:latin typeface="굴림" pitchFamily="50" charset="-127"/>
                  <a:ea typeface="굴림" pitchFamily="50" charset="-127"/>
                </a:defRPr>
              </a:lvl1pPr>
              <a:lvl2pPr marL="742950" indent="-285750" eaLnBrk="0" hangingPunct="0">
                <a:defRPr kumimoji="1" b="1">
                  <a:solidFill>
                    <a:srgbClr val="CC0000"/>
                  </a:solidFill>
                  <a:latin typeface="굴림" pitchFamily="50" charset="-127"/>
                  <a:ea typeface="굴림" pitchFamily="50" charset="-127"/>
                </a:defRPr>
              </a:lvl2pPr>
              <a:lvl3pPr marL="1143000" indent="-228600" eaLnBrk="0" hangingPunct="0">
                <a:defRPr kumimoji="1" b="1">
                  <a:solidFill>
                    <a:srgbClr val="CC0000"/>
                  </a:solidFill>
                  <a:latin typeface="굴림" pitchFamily="50" charset="-127"/>
                  <a:ea typeface="굴림" pitchFamily="50" charset="-127"/>
                </a:defRPr>
              </a:lvl3pPr>
              <a:lvl4pPr marL="1600200" indent="-228600" eaLnBrk="0" hangingPunct="0">
                <a:defRPr kumimoji="1" b="1">
                  <a:solidFill>
                    <a:srgbClr val="CC0000"/>
                  </a:solidFill>
                  <a:latin typeface="굴림" pitchFamily="50" charset="-127"/>
                  <a:ea typeface="굴림" pitchFamily="50" charset="-127"/>
                </a:defRPr>
              </a:lvl4pPr>
              <a:lvl5pPr marL="2057400" indent="-228600" eaLnBrk="0" hangingPunct="0">
                <a:defRPr kumimoji="1" b="1">
                  <a:solidFill>
                    <a:srgbClr val="CC0000"/>
                  </a:solidFill>
                  <a:latin typeface="굴림" pitchFamily="50" charset="-127"/>
                  <a:ea typeface="굴림" pitchFamily="50" charset="-127"/>
                </a:defRPr>
              </a:lvl5pPr>
              <a:lvl6pPr marL="25146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6pPr>
              <a:lvl7pPr marL="29718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7pPr>
              <a:lvl8pPr marL="34290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8pPr>
              <a:lvl9pPr marL="3886200" indent="-228600" eaLnBrk="0" fontAlgn="base" latinLnBrk="1" hangingPunct="0">
                <a:spcBef>
                  <a:spcPct val="0"/>
                </a:spcBef>
                <a:spcAft>
                  <a:spcPct val="0"/>
                </a:spcAft>
                <a:defRPr kumimoji="1" b="1">
                  <a:solidFill>
                    <a:srgbClr val="CC0000"/>
                  </a:solidFill>
                  <a:latin typeface="굴림" pitchFamily="50" charset="-127"/>
                  <a:ea typeface="굴림" pitchFamily="50" charset="-127"/>
                </a:defRPr>
              </a:lvl9pPr>
            </a:lstStyle>
            <a:p>
              <a:pPr algn="ctr" defTabSz="685800" eaLnBrk="1" hangingPunct="1"/>
              <a:r>
                <a:rPr lang="es-CO" altLang="ko-KR" sz="1050" dirty="0">
                  <a:solidFill>
                    <a:srgbClr val="000000">
                      <a:lumMod val="75000"/>
                      <a:lumOff val="25000"/>
                    </a:srgbClr>
                  </a:solidFill>
                  <a:latin typeface="Arial"/>
                </a:rPr>
                <a:t>     </a:t>
              </a:r>
              <a:r>
                <a:rPr lang="es-CO" altLang="ko-KR" sz="975" dirty="0">
                  <a:solidFill>
                    <a:srgbClr val="000000">
                      <a:lumMod val="75000"/>
                      <a:lumOff val="25000"/>
                    </a:srgbClr>
                  </a:solidFill>
                  <a:latin typeface="Arial"/>
                </a:rPr>
                <a:t>Evaluación</a:t>
              </a:r>
            </a:p>
          </p:txBody>
        </p:sp>
      </p:grpSp>
      <p:sp>
        <p:nvSpPr>
          <p:cNvPr id="66" name="AutoShape 40"/>
          <p:cNvSpPr>
            <a:spLocks noChangeArrowheads="1"/>
          </p:cNvSpPr>
          <p:nvPr/>
        </p:nvSpPr>
        <p:spPr bwMode="auto">
          <a:xfrm>
            <a:off x="3210068" y="490510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Ajustar formato de los datos</a:t>
            </a:r>
          </a:p>
        </p:txBody>
      </p:sp>
      <p:sp>
        <p:nvSpPr>
          <p:cNvPr id="67" name="AutoShape 73"/>
          <p:cNvSpPr>
            <a:spLocks noChangeArrowheads="1"/>
          </p:cNvSpPr>
          <p:nvPr/>
        </p:nvSpPr>
        <p:spPr bwMode="auto">
          <a:xfrm>
            <a:off x="3210068" y="4260929"/>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Integrar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datos</a:t>
            </a:r>
          </a:p>
        </p:txBody>
      </p:sp>
      <p:sp>
        <p:nvSpPr>
          <p:cNvPr id="68" name="AutoShape 74"/>
          <p:cNvSpPr>
            <a:spLocks noChangeArrowheads="1"/>
          </p:cNvSpPr>
          <p:nvPr/>
        </p:nvSpPr>
        <p:spPr bwMode="auto">
          <a:xfrm>
            <a:off x="3210068"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Construir </a:t>
            </a:r>
          </a:p>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datos</a:t>
            </a:r>
          </a:p>
        </p:txBody>
      </p:sp>
      <p:sp>
        <p:nvSpPr>
          <p:cNvPr id="69" name="AutoShape 75"/>
          <p:cNvSpPr>
            <a:spLocks noChangeArrowheads="1"/>
          </p:cNvSpPr>
          <p:nvPr/>
        </p:nvSpPr>
        <p:spPr bwMode="auto">
          <a:xfrm>
            <a:off x="3210068"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Limpiar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los datos</a:t>
            </a:r>
          </a:p>
        </p:txBody>
      </p:sp>
      <p:sp>
        <p:nvSpPr>
          <p:cNvPr id="70" name="AutoShape 76"/>
          <p:cNvSpPr>
            <a:spLocks noChangeArrowheads="1"/>
          </p:cNvSpPr>
          <p:nvPr/>
        </p:nvSpPr>
        <p:spPr bwMode="auto">
          <a:xfrm>
            <a:off x="3210068"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Seleccionar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los datos</a:t>
            </a:r>
          </a:p>
        </p:txBody>
      </p:sp>
      <p:sp>
        <p:nvSpPr>
          <p:cNvPr id="72" name="AutoShape 78"/>
          <p:cNvSpPr>
            <a:spLocks noChangeArrowheads="1"/>
          </p:cNvSpPr>
          <p:nvPr/>
        </p:nvSpPr>
        <p:spPr bwMode="auto">
          <a:xfrm>
            <a:off x="7173276" y="4260929"/>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Revisión de proyecto</a:t>
            </a:r>
          </a:p>
        </p:txBody>
      </p:sp>
      <p:sp>
        <p:nvSpPr>
          <p:cNvPr id="73" name="AutoShape 79"/>
          <p:cNvSpPr>
            <a:spLocks noChangeArrowheads="1"/>
          </p:cNvSpPr>
          <p:nvPr/>
        </p:nvSpPr>
        <p:spPr bwMode="auto">
          <a:xfrm>
            <a:off x="7173276"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Producir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reporte final</a:t>
            </a:r>
          </a:p>
        </p:txBody>
      </p:sp>
      <p:sp>
        <p:nvSpPr>
          <p:cNvPr id="74" name="AutoShape 80"/>
          <p:cNvSpPr>
            <a:spLocks noChangeArrowheads="1"/>
          </p:cNvSpPr>
          <p:nvPr/>
        </p:nvSpPr>
        <p:spPr bwMode="auto">
          <a:xfrm>
            <a:off x="7173276"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Plan de monitoreo</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y mantenimiento</a:t>
            </a:r>
          </a:p>
        </p:txBody>
      </p:sp>
      <p:sp>
        <p:nvSpPr>
          <p:cNvPr id="75" name="AutoShape 82"/>
          <p:cNvSpPr>
            <a:spLocks noChangeArrowheads="1"/>
          </p:cNvSpPr>
          <p:nvPr/>
        </p:nvSpPr>
        <p:spPr bwMode="auto">
          <a:xfrm>
            <a:off x="7173276"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Plan</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de despliegue</a:t>
            </a:r>
          </a:p>
        </p:txBody>
      </p:sp>
      <p:sp>
        <p:nvSpPr>
          <p:cNvPr id="76" name="AutoShape 83"/>
          <p:cNvSpPr>
            <a:spLocks noChangeArrowheads="1"/>
          </p:cNvSpPr>
          <p:nvPr/>
        </p:nvSpPr>
        <p:spPr bwMode="auto">
          <a:xfrm>
            <a:off x="5852207"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Determinar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pasos a seguir</a:t>
            </a:r>
          </a:p>
        </p:txBody>
      </p:sp>
      <p:sp>
        <p:nvSpPr>
          <p:cNvPr id="77" name="AutoShape 84"/>
          <p:cNvSpPr>
            <a:spLocks noChangeArrowheads="1"/>
          </p:cNvSpPr>
          <p:nvPr/>
        </p:nvSpPr>
        <p:spPr bwMode="auto">
          <a:xfrm>
            <a:off x="5852207"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Revisión</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del proceso</a:t>
            </a:r>
          </a:p>
        </p:txBody>
      </p:sp>
      <p:sp>
        <p:nvSpPr>
          <p:cNvPr id="78" name="AutoShape 85"/>
          <p:cNvSpPr>
            <a:spLocks noChangeArrowheads="1"/>
          </p:cNvSpPr>
          <p:nvPr/>
        </p:nvSpPr>
        <p:spPr bwMode="auto">
          <a:xfrm>
            <a:off x="5852207"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Evaluar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resultados</a:t>
            </a:r>
          </a:p>
        </p:txBody>
      </p:sp>
      <p:sp>
        <p:nvSpPr>
          <p:cNvPr id="79" name="AutoShape 86"/>
          <p:cNvSpPr>
            <a:spLocks noChangeArrowheads="1"/>
          </p:cNvSpPr>
          <p:nvPr/>
        </p:nvSpPr>
        <p:spPr bwMode="auto">
          <a:xfrm>
            <a:off x="4531137" y="4260929"/>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Evaluar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modelo</a:t>
            </a:r>
          </a:p>
        </p:txBody>
      </p:sp>
      <p:sp>
        <p:nvSpPr>
          <p:cNvPr id="80" name="AutoShape 87"/>
          <p:cNvSpPr>
            <a:spLocks noChangeArrowheads="1"/>
          </p:cNvSpPr>
          <p:nvPr/>
        </p:nvSpPr>
        <p:spPr bwMode="auto">
          <a:xfrm>
            <a:off x="4531137"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Construir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modelo</a:t>
            </a:r>
          </a:p>
        </p:txBody>
      </p:sp>
      <p:sp>
        <p:nvSpPr>
          <p:cNvPr id="81" name="AutoShape 88"/>
          <p:cNvSpPr>
            <a:spLocks noChangeArrowheads="1"/>
          </p:cNvSpPr>
          <p:nvPr/>
        </p:nvSpPr>
        <p:spPr bwMode="auto">
          <a:xfrm>
            <a:off x="4531137"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Generar diseño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de pruebas</a:t>
            </a:r>
          </a:p>
        </p:txBody>
      </p:sp>
      <p:sp>
        <p:nvSpPr>
          <p:cNvPr id="82" name="AutoShape 89"/>
          <p:cNvSpPr>
            <a:spLocks noChangeArrowheads="1"/>
          </p:cNvSpPr>
          <p:nvPr/>
        </p:nvSpPr>
        <p:spPr bwMode="auto">
          <a:xfrm>
            <a:off x="4531137"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Seleccionar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la técnica de</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modelado</a:t>
            </a:r>
          </a:p>
        </p:txBody>
      </p:sp>
      <p:sp>
        <p:nvSpPr>
          <p:cNvPr id="84" name="AutoShape 96"/>
          <p:cNvSpPr>
            <a:spLocks noChangeArrowheads="1"/>
          </p:cNvSpPr>
          <p:nvPr/>
        </p:nvSpPr>
        <p:spPr bwMode="auto">
          <a:xfrm>
            <a:off x="1888998"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Explorar los</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datos</a:t>
            </a:r>
          </a:p>
        </p:txBody>
      </p:sp>
      <p:sp>
        <p:nvSpPr>
          <p:cNvPr id="85" name="AutoShape 97"/>
          <p:cNvSpPr>
            <a:spLocks noChangeArrowheads="1"/>
          </p:cNvSpPr>
          <p:nvPr/>
        </p:nvSpPr>
        <p:spPr bwMode="auto">
          <a:xfrm>
            <a:off x="1888998"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Describir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datos</a:t>
            </a:r>
          </a:p>
        </p:txBody>
      </p:sp>
      <p:sp>
        <p:nvSpPr>
          <p:cNvPr id="86" name="AutoShape 98"/>
          <p:cNvSpPr>
            <a:spLocks noChangeArrowheads="1"/>
          </p:cNvSpPr>
          <p:nvPr/>
        </p:nvSpPr>
        <p:spPr bwMode="auto">
          <a:xfrm>
            <a:off x="1888998"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Recolectar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datos</a:t>
            </a:r>
          </a:p>
        </p:txBody>
      </p:sp>
      <p:sp>
        <p:nvSpPr>
          <p:cNvPr id="88" name="AutoShape 100"/>
          <p:cNvSpPr>
            <a:spLocks noChangeArrowheads="1"/>
          </p:cNvSpPr>
          <p:nvPr/>
        </p:nvSpPr>
        <p:spPr bwMode="auto">
          <a:xfrm>
            <a:off x="1888998" y="4260929"/>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Verificar la</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calidad de la información</a:t>
            </a:r>
          </a:p>
        </p:txBody>
      </p:sp>
      <p:sp>
        <p:nvSpPr>
          <p:cNvPr id="71" name="AutoShape 77"/>
          <p:cNvSpPr>
            <a:spLocks noChangeArrowheads="1"/>
          </p:cNvSpPr>
          <p:nvPr/>
        </p:nvSpPr>
        <p:spPr bwMode="auto">
          <a:xfrm>
            <a:off x="567929" y="2412340"/>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Determinar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los objetivos</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de negocio</a:t>
            </a:r>
          </a:p>
        </p:txBody>
      </p:sp>
      <p:sp>
        <p:nvSpPr>
          <p:cNvPr id="83" name="AutoShape 95"/>
          <p:cNvSpPr>
            <a:spLocks noChangeArrowheads="1"/>
          </p:cNvSpPr>
          <p:nvPr/>
        </p:nvSpPr>
        <p:spPr bwMode="auto">
          <a:xfrm>
            <a:off x="567929" y="3035753"/>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Evaluar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la situación</a:t>
            </a:r>
          </a:p>
        </p:txBody>
      </p:sp>
      <p:sp>
        <p:nvSpPr>
          <p:cNvPr id="87" name="AutoShape 99"/>
          <p:cNvSpPr>
            <a:spLocks noChangeArrowheads="1"/>
          </p:cNvSpPr>
          <p:nvPr/>
        </p:nvSpPr>
        <p:spPr bwMode="auto">
          <a:xfrm>
            <a:off x="567929" y="3648341"/>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Determinar</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los objetivos de </a:t>
            </a:r>
            <a:br>
              <a:rPr lang="es-CO" altLang="ko-KR" sz="900" dirty="0">
                <a:solidFill>
                  <a:srgbClr val="000000">
                    <a:lumMod val="75000"/>
                    <a:lumOff val="25000"/>
                  </a:srgbClr>
                </a:solidFill>
                <a:latin typeface="Arial"/>
              </a:rPr>
            </a:br>
            <a:r>
              <a:rPr lang="es-CO" altLang="ko-KR" sz="900" dirty="0">
                <a:solidFill>
                  <a:srgbClr val="000000">
                    <a:lumMod val="75000"/>
                    <a:lumOff val="25000"/>
                  </a:srgbClr>
                </a:solidFill>
                <a:latin typeface="Arial"/>
              </a:rPr>
              <a:t>analítica</a:t>
            </a:r>
          </a:p>
        </p:txBody>
      </p:sp>
      <p:sp>
        <p:nvSpPr>
          <p:cNvPr id="89" name="AutoShape 101"/>
          <p:cNvSpPr>
            <a:spLocks noChangeArrowheads="1"/>
          </p:cNvSpPr>
          <p:nvPr/>
        </p:nvSpPr>
        <p:spPr bwMode="auto">
          <a:xfrm>
            <a:off x="567929" y="4260929"/>
            <a:ext cx="1215000" cy="534440"/>
          </a:xfrm>
          <a:prstGeom prst="flowChartProcess">
            <a:avLst/>
          </a:prstGeom>
          <a:solidFill>
            <a:schemeClr val="bg2">
              <a:lumMod val="20000"/>
              <a:lumOff val="80000"/>
            </a:schemeClr>
          </a:solidFill>
          <a:ln>
            <a:noFill/>
          </a:ln>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78" tIns="10478" rIns="10478" bIns="10478" numCol="1" spcCol="1270" anchor="ctr" anchorCtr="0">
            <a:noAutofit/>
          </a:bodyPr>
          <a:lstStyle/>
          <a:p>
            <a:pPr algn="ctr" defTabSz="733425">
              <a:lnSpc>
                <a:spcPct val="90000"/>
              </a:lnSpc>
              <a:spcBef>
                <a:spcPct val="0"/>
              </a:spcBef>
              <a:spcAft>
                <a:spcPct val="35000"/>
              </a:spcAft>
            </a:pPr>
            <a:r>
              <a:rPr lang="es-CO" altLang="ko-KR" sz="900" dirty="0">
                <a:solidFill>
                  <a:srgbClr val="000000">
                    <a:lumMod val="75000"/>
                    <a:lumOff val="25000"/>
                  </a:srgbClr>
                </a:solidFill>
                <a:latin typeface="Arial"/>
              </a:rPr>
              <a:t>Crear un plan</a:t>
            </a:r>
          </a:p>
        </p:txBody>
      </p:sp>
    </p:spTree>
    <p:extLst>
      <p:ext uri="{BB962C8B-B14F-4D97-AF65-F5344CB8AC3E}">
        <p14:creationId xmlns:p14="http://schemas.microsoft.com/office/powerpoint/2010/main" val="2053364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19" y="614463"/>
            <a:ext cx="8232776" cy="483170"/>
          </a:xfrm>
        </p:spPr>
        <p:txBody>
          <a:bodyPr/>
          <a:lstStyle/>
          <a:p>
            <a:r>
              <a:rPr lang="es-CO" dirty="0">
                <a:solidFill>
                  <a:schemeClr val="bg2"/>
                </a:solidFill>
                <a:cs typeface="+mj-cs"/>
              </a:rPr>
              <a:t>Evaluación del modelo</a:t>
            </a:r>
          </a:p>
        </p:txBody>
      </p:sp>
      <p:grpSp>
        <p:nvGrpSpPr>
          <p:cNvPr id="29" name="Group 28"/>
          <p:cNvGrpSpPr/>
          <p:nvPr/>
        </p:nvGrpSpPr>
        <p:grpSpPr>
          <a:xfrm>
            <a:off x="552200" y="1504696"/>
            <a:ext cx="3520582" cy="3520582"/>
            <a:chOff x="736649" y="1434500"/>
            <a:chExt cx="4696554" cy="4696554"/>
          </a:xfrm>
        </p:grpSpPr>
        <p:sp>
          <p:nvSpPr>
            <p:cNvPr id="30" name="Diamond 29"/>
            <p:cNvSpPr/>
            <p:nvPr/>
          </p:nvSpPr>
          <p:spPr>
            <a:xfrm>
              <a:off x="736649" y="1434500"/>
              <a:ext cx="4696554" cy="4696554"/>
            </a:xfrm>
            <a:prstGeom prst="diamond">
              <a:avLst/>
            </a:prstGeom>
            <a:solidFill>
              <a:schemeClr val="accent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5" name="Freeform 34"/>
            <p:cNvSpPr/>
            <p:nvPr/>
          </p:nvSpPr>
          <p:spPr>
            <a:xfrm>
              <a:off x="1182821" y="1880672"/>
              <a:ext cx="1831656" cy="1831656"/>
            </a:xfrm>
            <a:custGeom>
              <a:avLst/>
              <a:gdLst>
                <a:gd name="connsiteX0" fmla="*/ 0 w 1831656"/>
                <a:gd name="connsiteY0" fmla="*/ 305282 h 1831656"/>
                <a:gd name="connsiteX1" fmla="*/ 305282 w 1831656"/>
                <a:gd name="connsiteY1" fmla="*/ 0 h 1831656"/>
                <a:gd name="connsiteX2" fmla="*/ 1526374 w 1831656"/>
                <a:gd name="connsiteY2" fmla="*/ 0 h 1831656"/>
                <a:gd name="connsiteX3" fmla="*/ 1831656 w 1831656"/>
                <a:gd name="connsiteY3" fmla="*/ 305282 h 1831656"/>
                <a:gd name="connsiteX4" fmla="*/ 1831656 w 1831656"/>
                <a:gd name="connsiteY4" fmla="*/ 1526374 h 1831656"/>
                <a:gd name="connsiteX5" fmla="*/ 1526374 w 1831656"/>
                <a:gd name="connsiteY5" fmla="*/ 1831656 h 1831656"/>
                <a:gd name="connsiteX6" fmla="*/ 305282 w 1831656"/>
                <a:gd name="connsiteY6" fmla="*/ 1831656 h 1831656"/>
                <a:gd name="connsiteX7" fmla="*/ 0 w 1831656"/>
                <a:gd name="connsiteY7" fmla="*/ 1526374 h 1831656"/>
                <a:gd name="connsiteX8" fmla="*/ 0 w 1831656"/>
                <a:gd name="connsiteY8" fmla="*/ 305282 h 18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656" h="1831656">
                  <a:moveTo>
                    <a:pt x="0" y="305282"/>
                  </a:moveTo>
                  <a:cubicBezTo>
                    <a:pt x="0" y="136679"/>
                    <a:pt x="136679" y="0"/>
                    <a:pt x="305282" y="0"/>
                  </a:cubicBezTo>
                  <a:lnTo>
                    <a:pt x="1526374" y="0"/>
                  </a:lnTo>
                  <a:cubicBezTo>
                    <a:pt x="1694977" y="0"/>
                    <a:pt x="1831656" y="136679"/>
                    <a:pt x="1831656" y="305282"/>
                  </a:cubicBezTo>
                  <a:lnTo>
                    <a:pt x="1831656" y="1526374"/>
                  </a:lnTo>
                  <a:cubicBezTo>
                    <a:pt x="1831656" y="1694977"/>
                    <a:pt x="1694977" y="1831656"/>
                    <a:pt x="1526374" y="1831656"/>
                  </a:cubicBezTo>
                  <a:lnTo>
                    <a:pt x="305282" y="1831656"/>
                  </a:lnTo>
                  <a:cubicBezTo>
                    <a:pt x="136679" y="1831656"/>
                    <a:pt x="0" y="1694977"/>
                    <a:pt x="0" y="1526374"/>
                  </a:cubicBezTo>
                  <a:lnTo>
                    <a:pt x="0" y="305282"/>
                  </a:ln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2722" tIns="112722" rIns="112722" bIns="112722" numCol="1" spcCol="1270" anchor="ctr" anchorCtr="0">
              <a:noAutofit/>
            </a:bodyPr>
            <a:lstStyle/>
            <a:p>
              <a:pPr algn="ctr" defTabSz="533133">
                <a:lnSpc>
                  <a:spcPct val="90000"/>
                </a:lnSpc>
                <a:spcBef>
                  <a:spcPct val="0"/>
                </a:spcBef>
                <a:spcAft>
                  <a:spcPct val="35000"/>
                </a:spcAft>
              </a:pPr>
              <a:r>
                <a:rPr lang="es-CO" sz="1199" b="1" i="1" u="sng" dirty="0">
                  <a:latin typeface="EYInterstate Light" panose="02000506000000020004" pitchFamily="2" charset="0"/>
                </a:rPr>
                <a:t>Verdaderos Negativos</a:t>
              </a:r>
            </a:p>
            <a:p>
              <a:pPr algn="ctr" defTabSz="533133">
                <a:lnSpc>
                  <a:spcPct val="90000"/>
                </a:lnSpc>
                <a:spcBef>
                  <a:spcPct val="0"/>
                </a:spcBef>
                <a:spcAft>
                  <a:spcPct val="35000"/>
                </a:spcAft>
              </a:pPr>
              <a:r>
                <a:rPr lang="es-CO" sz="899" dirty="0"/>
                <a:t>Contratos que el sistema clasifica correctamente sin corrupción</a:t>
              </a:r>
            </a:p>
          </p:txBody>
        </p:sp>
        <p:sp>
          <p:nvSpPr>
            <p:cNvPr id="36" name="Freeform 35"/>
            <p:cNvSpPr/>
            <p:nvPr/>
          </p:nvSpPr>
          <p:spPr>
            <a:xfrm>
              <a:off x="3155374" y="1880672"/>
              <a:ext cx="1831656" cy="1831656"/>
            </a:xfrm>
            <a:custGeom>
              <a:avLst/>
              <a:gdLst>
                <a:gd name="connsiteX0" fmla="*/ 0 w 1831656"/>
                <a:gd name="connsiteY0" fmla="*/ 305282 h 1831656"/>
                <a:gd name="connsiteX1" fmla="*/ 305282 w 1831656"/>
                <a:gd name="connsiteY1" fmla="*/ 0 h 1831656"/>
                <a:gd name="connsiteX2" fmla="*/ 1526374 w 1831656"/>
                <a:gd name="connsiteY2" fmla="*/ 0 h 1831656"/>
                <a:gd name="connsiteX3" fmla="*/ 1831656 w 1831656"/>
                <a:gd name="connsiteY3" fmla="*/ 305282 h 1831656"/>
                <a:gd name="connsiteX4" fmla="*/ 1831656 w 1831656"/>
                <a:gd name="connsiteY4" fmla="*/ 1526374 h 1831656"/>
                <a:gd name="connsiteX5" fmla="*/ 1526374 w 1831656"/>
                <a:gd name="connsiteY5" fmla="*/ 1831656 h 1831656"/>
                <a:gd name="connsiteX6" fmla="*/ 305282 w 1831656"/>
                <a:gd name="connsiteY6" fmla="*/ 1831656 h 1831656"/>
                <a:gd name="connsiteX7" fmla="*/ 0 w 1831656"/>
                <a:gd name="connsiteY7" fmla="*/ 1526374 h 1831656"/>
                <a:gd name="connsiteX8" fmla="*/ 0 w 1831656"/>
                <a:gd name="connsiteY8" fmla="*/ 305282 h 18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656" h="1831656">
                  <a:moveTo>
                    <a:pt x="0" y="305282"/>
                  </a:moveTo>
                  <a:cubicBezTo>
                    <a:pt x="0" y="136679"/>
                    <a:pt x="136679" y="0"/>
                    <a:pt x="305282" y="0"/>
                  </a:cubicBezTo>
                  <a:lnTo>
                    <a:pt x="1526374" y="0"/>
                  </a:lnTo>
                  <a:cubicBezTo>
                    <a:pt x="1694977" y="0"/>
                    <a:pt x="1831656" y="136679"/>
                    <a:pt x="1831656" y="305282"/>
                  </a:cubicBezTo>
                  <a:lnTo>
                    <a:pt x="1831656" y="1526374"/>
                  </a:lnTo>
                  <a:cubicBezTo>
                    <a:pt x="1831656" y="1694977"/>
                    <a:pt x="1694977" y="1831656"/>
                    <a:pt x="1526374" y="1831656"/>
                  </a:cubicBezTo>
                  <a:lnTo>
                    <a:pt x="305282" y="1831656"/>
                  </a:lnTo>
                  <a:cubicBezTo>
                    <a:pt x="136679" y="1831656"/>
                    <a:pt x="0" y="1694977"/>
                    <a:pt x="0" y="1526374"/>
                  </a:cubicBezTo>
                  <a:lnTo>
                    <a:pt x="0" y="305282"/>
                  </a:lnTo>
                  <a:close/>
                </a:path>
              </a:pathLst>
            </a:custGeom>
            <a:solidFill>
              <a:schemeClr val="accent2">
                <a:lumMod val="20000"/>
                <a:lumOff val="80000"/>
              </a:schemeClr>
            </a:solidFill>
            <a:ln>
              <a:prstDash val="sys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4012" tIns="112722" rIns="94012" bIns="112722" numCol="1" spcCol="1270" anchor="ctr" anchorCtr="0">
              <a:noAutofit/>
            </a:bodyPr>
            <a:lstStyle/>
            <a:p>
              <a:pPr algn="ctr" defTabSz="533133">
                <a:lnSpc>
                  <a:spcPct val="90000"/>
                </a:lnSpc>
                <a:spcBef>
                  <a:spcPct val="0"/>
                </a:spcBef>
                <a:spcAft>
                  <a:spcPct val="35000"/>
                </a:spcAft>
              </a:pPr>
              <a:r>
                <a:rPr lang="es-CO" sz="1199" b="1" i="1" u="sng" dirty="0">
                  <a:latin typeface="EYInterstate Light" panose="02000506000000020004" pitchFamily="2" charset="0"/>
                </a:rPr>
                <a:t>Falsos Positivos</a:t>
              </a:r>
            </a:p>
            <a:p>
              <a:pPr algn="ctr" defTabSz="533133">
                <a:lnSpc>
                  <a:spcPct val="90000"/>
                </a:lnSpc>
                <a:spcBef>
                  <a:spcPct val="0"/>
                </a:spcBef>
                <a:spcAft>
                  <a:spcPct val="35000"/>
                </a:spcAft>
              </a:pPr>
              <a:r>
                <a:rPr lang="es-CO" sz="899" dirty="0"/>
                <a:t>Contratos que se catalogan con corrupción el Sistema, pero no tienen corrupción</a:t>
              </a:r>
            </a:p>
          </p:txBody>
        </p:sp>
        <p:sp>
          <p:nvSpPr>
            <p:cNvPr id="37" name="Freeform 36"/>
            <p:cNvSpPr/>
            <p:nvPr/>
          </p:nvSpPr>
          <p:spPr>
            <a:xfrm>
              <a:off x="1182821" y="3853225"/>
              <a:ext cx="1831656" cy="1831656"/>
            </a:xfrm>
            <a:custGeom>
              <a:avLst/>
              <a:gdLst>
                <a:gd name="connsiteX0" fmla="*/ 0 w 1831656"/>
                <a:gd name="connsiteY0" fmla="*/ 305282 h 1831656"/>
                <a:gd name="connsiteX1" fmla="*/ 305282 w 1831656"/>
                <a:gd name="connsiteY1" fmla="*/ 0 h 1831656"/>
                <a:gd name="connsiteX2" fmla="*/ 1526374 w 1831656"/>
                <a:gd name="connsiteY2" fmla="*/ 0 h 1831656"/>
                <a:gd name="connsiteX3" fmla="*/ 1831656 w 1831656"/>
                <a:gd name="connsiteY3" fmla="*/ 305282 h 1831656"/>
                <a:gd name="connsiteX4" fmla="*/ 1831656 w 1831656"/>
                <a:gd name="connsiteY4" fmla="*/ 1526374 h 1831656"/>
                <a:gd name="connsiteX5" fmla="*/ 1526374 w 1831656"/>
                <a:gd name="connsiteY5" fmla="*/ 1831656 h 1831656"/>
                <a:gd name="connsiteX6" fmla="*/ 305282 w 1831656"/>
                <a:gd name="connsiteY6" fmla="*/ 1831656 h 1831656"/>
                <a:gd name="connsiteX7" fmla="*/ 0 w 1831656"/>
                <a:gd name="connsiteY7" fmla="*/ 1526374 h 1831656"/>
                <a:gd name="connsiteX8" fmla="*/ 0 w 1831656"/>
                <a:gd name="connsiteY8" fmla="*/ 305282 h 18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656" h="1831656">
                  <a:moveTo>
                    <a:pt x="0" y="305282"/>
                  </a:moveTo>
                  <a:cubicBezTo>
                    <a:pt x="0" y="136679"/>
                    <a:pt x="136679" y="0"/>
                    <a:pt x="305282" y="0"/>
                  </a:cubicBezTo>
                  <a:lnTo>
                    <a:pt x="1526374" y="0"/>
                  </a:lnTo>
                  <a:cubicBezTo>
                    <a:pt x="1694977" y="0"/>
                    <a:pt x="1831656" y="136679"/>
                    <a:pt x="1831656" y="305282"/>
                  </a:cubicBezTo>
                  <a:lnTo>
                    <a:pt x="1831656" y="1526374"/>
                  </a:lnTo>
                  <a:cubicBezTo>
                    <a:pt x="1831656" y="1694977"/>
                    <a:pt x="1694977" y="1831656"/>
                    <a:pt x="1526374" y="1831656"/>
                  </a:cubicBezTo>
                  <a:lnTo>
                    <a:pt x="305282" y="1831656"/>
                  </a:lnTo>
                  <a:cubicBezTo>
                    <a:pt x="136679" y="1831656"/>
                    <a:pt x="0" y="1694977"/>
                    <a:pt x="0" y="1526374"/>
                  </a:cubicBezTo>
                  <a:lnTo>
                    <a:pt x="0" y="305282"/>
                  </a:lnTo>
                  <a:close/>
                </a:path>
              </a:pathLst>
            </a:custGeom>
            <a:solidFill>
              <a:schemeClr val="accent2">
                <a:lumMod val="20000"/>
                <a:lumOff val="80000"/>
              </a:schemeClr>
            </a:solidFill>
            <a:ln>
              <a:prstDash val="sys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12722" tIns="112722" rIns="112722" bIns="112722" numCol="1" spcCol="1270" anchor="ctr" anchorCtr="0">
              <a:noAutofit/>
            </a:bodyPr>
            <a:lstStyle/>
            <a:p>
              <a:pPr algn="ctr" defTabSz="533133">
                <a:lnSpc>
                  <a:spcPct val="90000"/>
                </a:lnSpc>
                <a:spcBef>
                  <a:spcPct val="0"/>
                </a:spcBef>
                <a:spcAft>
                  <a:spcPct val="35000"/>
                </a:spcAft>
              </a:pPr>
              <a:r>
                <a:rPr lang="es-CO" sz="1199" b="1" i="1" u="sng" dirty="0">
                  <a:latin typeface="EYInterstate Light" panose="02000506000000020004" pitchFamily="2" charset="0"/>
                </a:rPr>
                <a:t>Falsos Negativos </a:t>
              </a:r>
            </a:p>
            <a:p>
              <a:pPr algn="ctr" defTabSz="533133">
                <a:lnSpc>
                  <a:spcPct val="90000"/>
                </a:lnSpc>
                <a:spcBef>
                  <a:spcPct val="0"/>
                </a:spcBef>
                <a:spcAft>
                  <a:spcPct val="35000"/>
                </a:spcAft>
              </a:pPr>
              <a:r>
                <a:rPr lang="es-CO" sz="899" dirty="0"/>
                <a:t>Contratos que se catalogan sin corrupción el Sistema, pero tienen corrupción</a:t>
              </a:r>
              <a:endParaRPr lang="es-CO" sz="824" dirty="0">
                <a:latin typeface="EYInterstate Light" panose="02000506000000020004" pitchFamily="2" charset="0"/>
              </a:endParaRPr>
            </a:p>
          </p:txBody>
        </p:sp>
        <p:sp>
          <p:nvSpPr>
            <p:cNvPr id="38" name="Freeform 37"/>
            <p:cNvSpPr/>
            <p:nvPr/>
          </p:nvSpPr>
          <p:spPr>
            <a:xfrm>
              <a:off x="3155374" y="3853225"/>
              <a:ext cx="1831656" cy="1831656"/>
            </a:xfrm>
            <a:custGeom>
              <a:avLst/>
              <a:gdLst>
                <a:gd name="connsiteX0" fmla="*/ 0 w 1831656"/>
                <a:gd name="connsiteY0" fmla="*/ 305282 h 1831656"/>
                <a:gd name="connsiteX1" fmla="*/ 305282 w 1831656"/>
                <a:gd name="connsiteY1" fmla="*/ 0 h 1831656"/>
                <a:gd name="connsiteX2" fmla="*/ 1526374 w 1831656"/>
                <a:gd name="connsiteY2" fmla="*/ 0 h 1831656"/>
                <a:gd name="connsiteX3" fmla="*/ 1831656 w 1831656"/>
                <a:gd name="connsiteY3" fmla="*/ 305282 h 1831656"/>
                <a:gd name="connsiteX4" fmla="*/ 1831656 w 1831656"/>
                <a:gd name="connsiteY4" fmla="*/ 1526374 h 1831656"/>
                <a:gd name="connsiteX5" fmla="*/ 1526374 w 1831656"/>
                <a:gd name="connsiteY5" fmla="*/ 1831656 h 1831656"/>
                <a:gd name="connsiteX6" fmla="*/ 305282 w 1831656"/>
                <a:gd name="connsiteY6" fmla="*/ 1831656 h 1831656"/>
                <a:gd name="connsiteX7" fmla="*/ 0 w 1831656"/>
                <a:gd name="connsiteY7" fmla="*/ 1526374 h 1831656"/>
                <a:gd name="connsiteX8" fmla="*/ 0 w 1831656"/>
                <a:gd name="connsiteY8" fmla="*/ 305282 h 183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1656" h="1831656">
                  <a:moveTo>
                    <a:pt x="0" y="305282"/>
                  </a:moveTo>
                  <a:cubicBezTo>
                    <a:pt x="0" y="136679"/>
                    <a:pt x="136679" y="0"/>
                    <a:pt x="305282" y="0"/>
                  </a:cubicBezTo>
                  <a:lnTo>
                    <a:pt x="1526374" y="0"/>
                  </a:lnTo>
                  <a:cubicBezTo>
                    <a:pt x="1694977" y="0"/>
                    <a:pt x="1831656" y="136679"/>
                    <a:pt x="1831656" y="305282"/>
                  </a:cubicBezTo>
                  <a:lnTo>
                    <a:pt x="1831656" y="1526374"/>
                  </a:lnTo>
                  <a:cubicBezTo>
                    <a:pt x="1831656" y="1694977"/>
                    <a:pt x="1694977" y="1831656"/>
                    <a:pt x="1526374" y="1831656"/>
                  </a:cubicBezTo>
                  <a:lnTo>
                    <a:pt x="305282" y="1831656"/>
                  </a:lnTo>
                  <a:cubicBezTo>
                    <a:pt x="136679" y="1831656"/>
                    <a:pt x="0" y="1694977"/>
                    <a:pt x="0" y="1526374"/>
                  </a:cubicBezTo>
                  <a:lnTo>
                    <a:pt x="0" y="305282"/>
                  </a:ln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2722" tIns="112722" rIns="112722" bIns="112722" numCol="1" spcCol="1270" anchor="ctr" anchorCtr="0">
              <a:noAutofit/>
            </a:bodyPr>
            <a:lstStyle/>
            <a:p>
              <a:pPr algn="ctr" defTabSz="533133">
                <a:lnSpc>
                  <a:spcPct val="90000"/>
                </a:lnSpc>
                <a:spcBef>
                  <a:spcPct val="0"/>
                </a:spcBef>
                <a:spcAft>
                  <a:spcPct val="35000"/>
                </a:spcAft>
              </a:pPr>
              <a:r>
                <a:rPr lang="es-CO" sz="1199" b="1" i="1" u="sng" dirty="0">
                  <a:latin typeface="EYInterstate Light" panose="02000506000000020004" pitchFamily="2" charset="0"/>
                </a:rPr>
                <a:t>Verdaderos Positivos</a:t>
              </a:r>
            </a:p>
            <a:p>
              <a:pPr algn="ctr" defTabSz="533133">
                <a:lnSpc>
                  <a:spcPct val="90000"/>
                </a:lnSpc>
                <a:spcBef>
                  <a:spcPct val="0"/>
                </a:spcBef>
                <a:spcAft>
                  <a:spcPct val="35000"/>
                </a:spcAft>
              </a:pPr>
              <a:r>
                <a:rPr lang="es-CO" sz="899" dirty="0"/>
                <a:t>Contratos que fueron catalogadas correctamente con corrupción</a:t>
              </a:r>
              <a:endParaRPr lang="es-CO" sz="899" dirty="0">
                <a:latin typeface="EYInterstate Light" panose="02000506000000020004" pitchFamily="2" charset="0"/>
              </a:endParaRPr>
            </a:p>
          </p:txBody>
        </p:sp>
      </p:grpSp>
      <p:grpSp>
        <p:nvGrpSpPr>
          <p:cNvPr id="10" name="Group 9"/>
          <p:cNvGrpSpPr/>
          <p:nvPr/>
        </p:nvGrpSpPr>
        <p:grpSpPr>
          <a:xfrm>
            <a:off x="-16548" y="1282978"/>
            <a:ext cx="4048202" cy="3742300"/>
            <a:chOff x="3084926" y="1138722"/>
            <a:chExt cx="5400414" cy="4992332"/>
          </a:xfrm>
        </p:grpSpPr>
        <p:sp>
          <p:nvSpPr>
            <p:cNvPr id="9" name="TextBox 8"/>
            <p:cNvSpPr txBox="1"/>
            <p:nvPr/>
          </p:nvSpPr>
          <p:spPr>
            <a:xfrm>
              <a:off x="5359852" y="1138722"/>
              <a:ext cx="1702206" cy="246140"/>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1199" b="1" dirty="0">
                  <a:solidFill>
                    <a:srgbClr val="646464"/>
                  </a:solidFill>
                  <a:latin typeface="EYInterstate Light" panose="02000506000000020004" pitchFamily="2" charset="0"/>
                </a:rPr>
                <a:t>Modelo predictivo</a:t>
              </a:r>
            </a:p>
          </p:txBody>
        </p:sp>
        <p:sp>
          <p:nvSpPr>
            <p:cNvPr id="15" name="TextBox 14"/>
            <p:cNvSpPr txBox="1"/>
            <p:nvPr/>
          </p:nvSpPr>
          <p:spPr>
            <a:xfrm>
              <a:off x="4924102" y="1595780"/>
              <a:ext cx="489706" cy="174289"/>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787" dirty="0">
                  <a:solidFill>
                    <a:srgbClr val="646464"/>
                  </a:solidFill>
                  <a:latin typeface="EYInterstate" panose="02000503020000020004" pitchFamily="2" charset="0"/>
                </a:rPr>
                <a:t>Regular</a:t>
              </a:r>
            </a:p>
          </p:txBody>
        </p:sp>
        <p:sp>
          <p:nvSpPr>
            <p:cNvPr id="16" name="TextBox 15"/>
            <p:cNvSpPr txBox="1"/>
            <p:nvPr/>
          </p:nvSpPr>
          <p:spPr>
            <a:xfrm>
              <a:off x="6858150" y="1598890"/>
              <a:ext cx="759151" cy="174289"/>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787" dirty="0">
                  <a:solidFill>
                    <a:srgbClr val="646464"/>
                  </a:solidFill>
                  <a:latin typeface="EYInterstate" panose="02000503020000020004" pitchFamily="2" charset="0"/>
                </a:rPr>
                <a:t>Fraudulento</a:t>
              </a:r>
            </a:p>
          </p:txBody>
        </p:sp>
        <p:sp>
          <p:nvSpPr>
            <p:cNvPr id="17" name="TextBox 16"/>
            <p:cNvSpPr txBox="1"/>
            <p:nvPr/>
          </p:nvSpPr>
          <p:spPr>
            <a:xfrm rot="16200000">
              <a:off x="3841270" y="2639514"/>
              <a:ext cx="489706" cy="174289"/>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787" dirty="0">
                  <a:solidFill>
                    <a:srgbClr val="646464"/>
                  </a:solidFill>
                  <a:latin typeface="EYInterstate" panose="02000503020000020004" pitchFamily="2" charset="0"/>
                </a:rPr>
                <a:t>Regular</a:t>
              </a:r>
            </a:p>
          </p:txBody>
        </p:sp>
        <p:sp>
          <p:nvSpPr>
            <p:cNvPr id="18" name="TextBox 17"/>
            <p:cNvSpPr txBox="1"/>
            <p:nvPr/>
          </p:nvSpPr>
          <p:spPr>
            <a:xfrm rot="16200000">
              <a:off x="3706554" y="4647738"/>
              <a:ext cx="759151" cy="174289"/>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787" dirty="0">
                  <a:solidFill>
                    <a:srgbClr val="646464"/>
                  </a:solidFill>
                  <a:latin typeface="EYInterstate" panose="02000503020000020004" pitchFamily="2" charset="0"/>
                </a:rPr>
                <a:t>Fraudulento</a:t>
              </a:r>
            </a:p>
          </p:txBody>
        </p:sp>
        <p:cxnSp>
          <p:nvCxnSpPr>
            <p:cNvPr id="19" name="Straight Connector 18"/>
            <p:cNvCxnSpPr/>
            <p:nvPr/>
          </p:nvCxnSpPr>
          <p:spPr>
            <a:xfrm flipH="1" flipV="1">
              <a:off x="3084926" y="1434500"/>
              <a:ext cx="3462" cy="4696554"/>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65352" y="3790659"/>
              <a:ext cx="4619988" cy="0"/>
            </a:xfrm>
            <a:prstGeom prst="line">
              <a:avLst/>
            </a:prstGeom>
            <a:ln w="1905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rot="16200000">
            <a:off x="-15386" y="3116427"/>
            <a:ext cx="618759" cy="184509"/>
          </a:xfrm>
          <a:prstGeom prst="rect">
            <a:avLst/>
          </a:prstGeom>
          <a:noFill/>
        </p:spPr>
        <p:txBody>
          <a:bodyPr wrap="none" lIns="0" tIns="27404" rIns="0" bIns="0" rtlCol="0">
            <a:spAutoFit/>
          </a:bodyPr>
          <a:lstStyle/>
          <a:p>
            <a:pPr>
              <a:lnSpc>
                <a:spcPct val="85000"/>
              </a:lnSpc>
              <a:spcAft>
                <a:spcPts val="450"/>
              </a:spcAft>
              <a:buClr>
                <a:srgbClr val="FFE600"/>
              </a:buClr>
              <a:buSzPct val="70000"/>
            </a:pPr>
            <a:r>
              <a:rPr lang="es-CO" sz="1199" b="1" dirty="0">
                <a:solidFill>
                  <a:srgbClr val="646464"/>
                </a:solidFill>
                <a:latin typeface="EYInterstate Light" panose="02000506000000020004" pitchFamily="2" charset="0"/>
              </a:rPr>
              <a:t>Realidad</a:t>
            </a:r>
          </a:p>
        </p:txBody>
      </p:sp>
      <p:sp>
        <p:nvSpPr>
          <p:cNvPr id="22" name="Title 3">
            <a:extLst>
              <a:ext uri="{FF2B5EF4-FFF2-40B4-BE49-F238E27FC236}">
                <a16:creationId xmlns:a16="http://schemas.microsoft.com/office/drawing/2014/main" id="{BF419BD2-3A88-480E-9BB7-7E67230C1FCC}"/>
              </a:ext>
            </a:extLst>
          </p:cNvPr>
          <p:cNvSpPr txBox="1">
            <a:spLocks/>
          </p:cNvSpPr>
          <p:nvPr/>
        </p:nvSpPr>
        <p:spPr>
          <a:xfrm>
            <a:off x="174982" y="5173818"/>
            <a:ext cx="2374268" cy="1457301"/>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s-CO" sz="2000" dirty="0" err="1"/>
              <a:t>Accuracy</a:t>
            </a:r>
            <a:endParaRPr lang="es-CO" sz="2000" dirty="0"/>
          </a:p>
          <a:p>
            <a:pPr algn="ctr"/>
            <a:r>
              <a:rPr lang="es-CO" sz="6000" b="0" dirty="0"/>
              <a:t>82%</a:t>
            </a:r>
          </a:p>
        </p:txBody>
      </p:sp>
      <p:sp>
        <p:nvSpPr>
          <p:cNvPr id="23" name="Title 3">
            <a:extLst>
              <a:ext uri="{FF2B5EF4-FFF2-40B4-BE49-F238E27FC236}">
                <a16:creationId xmlns:a16="http://schemas.microsoft.com/office/drawing/2014/main" id="{336E4234-9B90-4C0A-9BF4-6B73D91F8CDB}"/>
              </a:ext>
            </a:extLst>
          </p:cNvPr>
          <p:cNvSpPr txBox="1">
            <a:spLocks/>
          </p:cNvSpPr>
          <p:nvPr/>
        </p:nvSpPr>
        <p:spPr>
          <a:xfrm>
            <a:off x="3000361" y="5359733"/>
            <a:ext cx="2232180" cy="747825"/>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a:lstStyle>
          <a:p>
            <a:pPr algn="ctr"/>
            <a:r>
              <a:rPr lang="es-CO" sz="1600" dirty="0"/>
              <a:t>MSE</a:t>
            </a:r>
          </a:p>
          <a:p>
            <a:pPr algn="ctr"/>
            <a:r>
              <a:rPr lang="es-CO" sz="3600" b="0" dirty="0"/>
              <a:t>23 +/- 3</a:t>
            </a:r>
          </a:p>
        </p:txBody>
      </p:sp>
      <p:pic>
        <p:nvPicPr>
          <p:cNvPr id="24" name="Picture 23">
            <a:extLst>
              <a:ext uri="{FF2B5EF4-FFF2-40B4-BE49-F238E27FC236}">
                <a16:creationId xmlns:a16="http://schemas.microsoft.com/office/drawing/2014/main" id="{B806EF97-D4FF-4A4E-8804-86A94F116B7B}"/>
              </a:ext>
            </a:extLst>
          </p:cNvPr>
          <p:cNvPicPr>
            <a:picLocks noChangeAspect="1"/>
          </p:cNvPicPr>
          <p:nvPr/>
        </p:nvPicPr>
        <p:blipFill>
          <a:blip r:embed="rId2"/>
          <a:stretch>
            <a:fillRect/>
          </a:stretch>
        </p:blipFill>
        <p:spPr>
          <a:xfrm>
            <a:off x="4396763" y="1756242"/>
            <a:ext cx="4352685" cy="2634460"/>
          </a:xfrm>
          <a:prstGeom prst="rect">
            <a:avLst/>
          </a:prstGeom>
        </p:spPr>
      </p:pic>
      <p:pic>
        <p:nvPicPr>
          <p:cNvPr id="25" name="Picture 24">
            <a:extLst>
              <a:ext uri="{FF2B5EF4-FFF2-40B4-BE49-F238E27FC236}">
                <a16:creationId xmlns:a16="http://schemas.microsoft.com/office/drawing/2014/main" id="{015F50FD-FD1C-4589-B851-5140C91DD6ED}"/>
              </a:ext>
            </a:extLst>
          </p:cNvPr>
          <p:cNvPicPr>
            <a:picLocks noChangeAspect="1"/>
          </p:cNvPicPr>
          <p:nvPr/>
        </p:nvPicPr>
        <p:blipFill>
          <a:blip r:embed="rId3"/>
          <a:stretch>
            <a:fillRect/>
          </a:stretch>
        </p:blipFill>
        <p:spPr>
          <a:xfrm>
            <a:off x="5847907" y="5170872"/>
            <a:ext cx="2490384" cy="837285"/>
          </a:xfrm>
          <a:prstGeom prst="rect">
            <a:avLst/>
          </a:prstGeom>
        </p:spPr>
      </p:pic>
    </p:spTree>
    <p:extLst>
      <p:ext uri="{BB962C8B-B14F-4D97-AF65-F5344CB8AC3E}">
        <p14:creationId xmlns:p14="http://schemas.microsoft.com/office/powerpoint/2010/main" val="139441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512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rgbClr val="646464">
                    <a:lumMod val="75000"/>
                  </a:srgbClr>
                </a:solidFill>
                <a:latin typeface="EYInterstate" panose="02000503020000020004" pitchFamily="2" charset="0"/>
              </a:rPr>
              <a:t>¿Qué es ML (Machine </a:t>
            </a:r>
            <a:r>
              <a:rPr lang="es-CO" sz="1425" b="1" dirty="0" err="1">
                <a:solidFill>
                  <a:srgbClr val="646464">
                    <a:lumMod val="75000"/>
                  </a:srgbClr>
                </a:solidFill>
                <a:latin typeface="EYInterstate" panose="02000503020000020004" pitchFamily="2" charset="0"/>
              </a:rPr>
              <a:t>Learning</a:t>
            </a:r>
            <a:r>
              <a:rPr lang="es-CO" sz="1425" b="1" dirty="0">
                <a:solidFill>
                  <a:srgbClr val="646464">
                    <a:lumMod val="75000"/>
                  </a:srgbClr>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chemeClr val="tx2"/>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básicos con Anaconda-</a:t>
            </a:r>
            <a:r>
              <a:rPr lang="es-CO" sz="1425" b="1" dirty="0" err="1">
                <a:solidFill>
                  <a:srgbClr val="646464">
                    <a:lumMod val="75000"/>
                  </a:srgbClr>
                </a:solidFill>
                <a:latin typeface="EYInterstate" panose="02000503020000020004" pitchFamily="2" charset="0"/>
              </a:rPr>
              <a:t>Jupiter</a:t>
            </a: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3577863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B3E2-5A6D-4664-9D7B-F0DAE8F08967}"/>
              </a:ext>
            </a:extLst>
          </p:cNvPr>
          <p:cNvSpPr>
            <a:spLocks noGrp="1"/>
          </p:cNvSpPr>
          <p:nvPr>
            <p:ph type="title"/>
          </p:nvPr>
        </p:nvSpPr>
        <p:spPr>
          <a:xfrm>
            <a:off x="457199" y="490849"/>
            <a:ext cx="8229600" cy="860400"/>
          </a:xfrm>
        </p:spPr>
        <p:txBody>
          <a:bodyPr/>
          <a:lstStyle/>
          <a:p>
            <a:r>
              <a:rPr lang="es-CO" dirty="0"/>
              <a:t>Introducción a programación con Python</a:t>
            </a:r>
          </a:p>
        </p:txBody>
      </p:sp>
      <p:sp>
        <p:nvSpPr>
          <p:cNvPr id="3" name="Content Placeholder 2">
            <a:extLst>
              <a:ext uri="{FF2B5EF4-FFF2-40B4-BE49-F238E27FC236}">
                <a16:creationId xmlns:a16="http://schemas.microsoft.com/office/drawing/2014/main" id="{4A007137-6826-4773-B7BA-C6B6F8909BD5}"/>
              </a:ext>
            </a:extLst>
          </p:cNvPr>
          <p:cNvSpPr>
            <a:spLocks noGrp="1"/>
          </p:cNvSpPr>
          <p:nvPr>
            <p:ph idx="1"/>
          </p:nvPr>
        </p:nvSpPr>
        <p:spPr>
          <a:xfrm>
            <a:off x="1054358" y="1425604"/>
            <a:ext cx="7632441" cy="4698975"/>
          </a:xfrm>
        </p:spPr>
        <p:txBody>
          <a:bodyPr/>
          <a:lstStyle/>
          <a:p>
            <a:r>
              <a:rPr lang="es-CO" dirty="0"/>
              <a:t>Tipos de datos</a:t>
            </a:r>
          </a:p>
          <a:p>
            <a:pPr lvl="1"/>
            <a:r>
              <a:rPr lang="es-CO" dirty="0"/>
              <a:t>Entero</a:t>
            </a:r>
          </a:p>
          <a:p>
            <a:pPr lvl="1"/>
            <a:r>
              <a:rPr lang="es-CO" dirty="0"/>
              <a:t>Decimal</a:t>
            </a:r>
          </a:p>
          <a:p>
            <a:pPr lvl="1"/>
            <a:r>
              <a:rPr lang="es-CO" dirty="0"/>
              <a:t>Booleano</a:t>
            </a:r>
          </a:p>
          <a:p>
            <a:pPr lvl="1"/>
            <a:r>
              <a:rPr lang="es-CO" dirty="0"/>
              <a:t>Texto</a:t>
            </a:r>
          </a:p>
          <a:p>
            <a:pPr marL="267462" lvl="1" indent="0">
              <a:buNone/>
            </a:pPr>
            <a:endParaRPr lang="es-CO" dirty="0"/>
          </a:p>
          <a:p>
            <a:r>
              <a:rPr lang="es-CO" dirty="0"/>
              <a:t>Estructura de datos</a:t>
            </a:r>
          </a:p>
          <a:p>
            <a:pPr lvl="1"/>
            <a:r>
              <a:rPr lang="es-CO" dirty="0"/>
              <a:t>Variable</a:t>
            </a:r>
          </a:p>
          <a:p>
            <a:pPr lvl="1"/>
            <a:r>
              <a:rPr lang="es-CO" dirty="0"/>
              <a:t>Lista</a:t>
            </a:r>
          </a:p>
          <a:p>
            <a:pPr lvl="1"/>
            <a:r>
              <a:rPr lang="es-CO" dirty="0"/>
              <a:t>Matriz</a:t>
            </a:r>
          </a:p>
          <a:p>
            <a:pPr lvl="1"/>
            <a:r>
              <a:rPr lang="es-CO" dirty="0"/>
              <a:t>Data </a:t>
            </a:r>
            <a:r>
              <a:rPr lang="es-CO" dirty="0" err="1"/>
              <a:t>Frame</a:t>
            </a:r>
            <a:endParaRPr lang="es-CO" dirty="0"/>
          </a:p>
          <a:p>
            <a:pPr marL="267462" lvl="1" indent="0">
              <a:buNone/>
            </a:pPr>
            <a:endParaRPr lang="es-CO" dirty="0"/>
          </a:p>
          <a:p>
            <a:r>
              <a:rPr lang="es-CO" dirty="0"/>
              <a:t>Instrucciones</a:t>
            </a:r>
          </a:p>
          <a:p>
            <a:pPr lvl="1"/>
            <a:r>
              <a:rPr lang="es-CO" dirty="0"/>
              <a:t>Condicional</a:t>
            </a:r>
          </a:p>
          <a:p>
            <a:pPr lvl="1"/>
            <a:r>
              <a:rPr lang="es-CO" dirty="0"/>
              <a:t>Ciclo</a:t>
            </a:r>
          </a:p>
          <a:p>
            <a:pPr lvl="1"/>
            <a:r>
              <a:rPr lang="es-CO" dirty="0"/>
              <a:t>Función</a:t>
            </a:r>
          </a:p>
          <a:p>
            <a:pPr lvl="1"/>
            <a:endParaRPr lang="es-CO" dirty="0"/>
          </a:p>
        </p:txBody>
      </p:sp>
    </p:spTree>
    <p:extLst>
      <p:ext uri="{BB962C8B-B14F-4D97-AF65-F5344CB8AC3E}">
        <p14:creationId xmlns:p14="http://schemas.microsoft.com/office/powerpoint/2010/main" val="306521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rgbClr val="646464">
                    <a:lumMod val="75000"/>
                  </a:srgbClr>
                </a:solidFill>
                <a:latin typeface="EYInterstate" panose="02000503020000020004" pitchFamily="2" charset="0"/>
              </a:rPr>
              <a:t>¿Qué es ML (Machine </a:t>
            </a:r>
            <a:r>
              <a:rPr lang="es-CO" sz="1425" b="1" dirty="0" err="1">
                <a:solidFill>
                  <a:srgbClr val="646464">
                    <a:lumMod val="75000"/>
                  </a:srgbClr>
                </a:solidFill>
                <a:latin typeface="EYInterstate" panose="02000503020000020004" pitchFamily="2" charset="0"/>
              </a:rPr>
              <a:t>Learning</a:t>
            </a:r>
            <a:r>
              <a:rPr lang="es-CO" sz="1425" b="1" dirty="0">
                <a:solidFill>
                  <a:srgbClr val="646464">
                    <a:lumMod val="75000"/>
                  </a:srgbClr>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chemeClr val="tx2"/>
                </a:solidFill>
                <a:latin typeface="EYInterstate" panose="02000503020000020004" pitchFamily="2" charset="0"/>
              </a:rPr>
              <a:t>Ejercicios básicos con Anaconda-</a:t>
            </a:r>
            <a:r>
              <a:rPr lang="es-CO" sz="1425" b="1" dirty="0" err="1">
                <a:solidFill>
                  <a:schemeClr val="tx2"/>
                </a:solidFill>
                <a:latin typeface="EYInterstate" panose="02000503020000020004" pitchFamily="2" charset="0"/>
              </a:rPr>
              <a:t>Jupiter</a:t>
            </a:r>
            <a:endParaRPr lang="es-CO" sz="1425" b="1" dirty="0">
              <a:solidFill>
                <a:schemeClr val="tx2"/>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298851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rgbClr val="646464">
                    <a:lumMod val="75000"/>
                  </a:srgbClr>
                </a:solidFill>
                <a:latin typeface="EYInterstate" panose="02000503020000020004" pitchFamily="2" charset="0"/>
              </a:rPr>
              <a:t>¿Qué es ML (Machine </a:t>
            </a:r>
            <a:r>
              <a:rPr lang="es-CO" sz="1425" b="1" dirty="0" err="1">
                <a:solidFill>
                  <a:srgbClr val="646464">
                    <a:lumMod val="75000"/>
                  </a:srgbClr>
                </a:solidFill>
                <a:latin typeface="EYInterstate" panose="02000503020000020004" pitchFamily="2" charset="0"/>
              </a:rPr>
              <a:t>Learning</a:t>
            </a:r>
            <a:r>
              <a:rPr lang="es-CO" sz="1425" b="1" dirty="0">
                <a:solidFill>
                  <a:srgbClr val="646464">
                    <a:lumMod val="75000"/>
                  </a:srgbClr>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básicos con Anaconda-</a:t>
            </a:r>
            <a:r>
              <a:rPr lang="es-CO" sz="1425" b="1" dirty="0" err="1">
                <a:solidFill>
                  <a:srgbClr val="646464">
                    <a:lumMod val="75000"/>
                  </a:srgbClr>
                </a:solidFill>
                <a:latin typeface="EYInterstate" panose="02000503020000020004" pitchFamily="2" charset="0"/>
              </a:rPr>
              <a:t>Jupiter</a:t>
            </a: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chemeClr val="tx2"/>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334448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103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chemeClr val="tx2"/>
                </a:solidFill>
                <a:latin typeface="EYInterstate" panose="02000503020000020004" pitchFamily="2" charset="0"/>
              </a:rPr>
              <a:t>¿Qué es ML (Machine </a:t>
            </a:r>
            <a:r>
              <a:rPr lang="es-CO" sz="1425" b="1" dirty="0" err="1">
                <a:solidFill>
                  <a:schemeClr val="tx2"/>
                </a:solidFill>
                <a:latin typeface="EYInterstate" panose="02000503020000020004" pitchFamily="2" charset="0"/>
              </a:rPr>
              <a:t>Learning</a:t>
            </a:r>
            <a:r>
              <a:rPr lang="es-CO" sz="1425" b="1" dirty="0">
                <a:solidFill>
                  <a:schemeClr val="tx2"/>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básicos con Anaconda-</a:t>
            </a:r>
            <a:r>
              <a:rPr lang="es-CO" sz="1425" b="1" dirty="0" err="1">
                <a:solidFill>
                  <a:srgbClr val="646464">
                    <a:lumMod val="75000"/>
                  </a:srgbClr>
                </a:solidFill>
                <a:latin typeface="EYInterstate" panose="02000503020000020004" pitchFamily="2" charset="0"/>
              </a:rPr>
              <a:t>Jupiter</a:t>
            </a: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352707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AFA8-3CC6-40C1-B919-408EE9F55A4B}"/>
              </a:ext>
            </a:extLst>
          </p:cNvPr>
          <p:cNvSpPr>
            <a:spLocks noGrp="1"/>
          </p:cNvSpPr>
          <p:nvPr>
            <p:ph type="title"/>
          </p:nvPr>
        </p:nvSpPr>
        <p:spPr/>
        <p:txBody>
          <a:bodyPr/>
          <a:lstStyle/>
          <a:p>
            <a:r>
              <a:rPr lang="es-CO" dirty="0"/>
              <a:t>Contenido</a:t>
            </a:r>
          </a:p>
        </p:txBody>
      </p:sp>
      <p:sp>
        <p:nvSpPr>
          <p:cNvPr id="3" name="Content Placeholder 2">
            <a:extLst>
              <a:ext uri="{FF2B5EF4-FFF2-40B4-BE49-F238E27FC236}">
                <a16:creationId xmlns:a16="http://schemas.microsoft.com/office/drawing/2014/main" id="{E71C5428-F3C1-43A9-9DAD-413A00842BB1}"/>
              </a:ext>
            </a:extLst>
          </p:cNvPr>
          <p:cNvSpPr>
            <a:spLocks noGrp="1"/>
          </p:cNvSpPr>
          <p:nvPr>
            <p:ph idx="1"/>
          </p:nvPr>
        </p:nvSpPr>
        <p:spPr/>
        <p:txBody>
          <a:bodyPr/>
          <a:lstStyle/>
          <a:p>
            <a:pPr marL="457200" indent="-457200" defTabSz="913954">
              <a:spcBef>
                <a:spcPts val="1199"/>
              </a:spcBef>
              <a:buSzPct val="90000"/>
              <a:buFont typeface="+mj-lt"/>
              <a:buAutoNum type="arabicPeriod"/>
            </a:pPr>
            <a:r>
              <a:rPr lang="es-CO" sz="1800" dirty="0">
                <a:solidFill>
                  <a:schemeClr val="tx1">
                    <a:lumMod val="65000"/>
                    <a:lumOff val="35000"/>
                  </a:schemeClr>
                </a:solidFill>
                <a:latin typeface="Arial" panose="020B0604020202020204" pitchFamily="34" charset="0"/>
              </a:rPr>
              <a:t>Herramientas necesarias</a:t>
            </a:r>
          </a:p>
          <a:p>
            <a:pPr marL="457200" indent="-457200" defTabSz="913954">
              <a:spcBef>
                <a:spcPts val="1199"/>
              </a:spcBef>
              <a:buSzPct val="90000"/>
              <a:buFont typeface="+mj-lt"/>
              <a:buAutoNum type="arabicPeriod"/>
            </a:pPr>
            <a:r>
              <a:rPr lang="es-CO" sz="1800" dirty="0">
                <a:solidFill>
                  <a:schemeClr val="tx1">
                    <a:lumMod val="65000"/>
                    <a:lumOff val="35000"/>
                  </a:schemeClr>
                </a:solidFill>
                <a:latin typeface="Arial" panose="020B0604020202020204" pitchFamily="34" charset="0"/>
              </a:rPr>
              <a:t>Librerías empleadas</a:t>
            </a:r>
          </a:p>
          <a:p>
            <a:pPr marL="914400" lvl="1" indent="-457200" defTabSz="913954">
              <a:spcBef>
                <a:spcPts val="1199"/>
              </a:spcBef>
              <a:buSzPct val="90000"/>
              <a:buFont typeface="Arial" panose="020B0604020202020204" pitchFamily="34" charset="0"/>
              <a:buChar char="•"/>
            </a:pPr>
            <a:r>
              <a:rPr lang="es-CO" sz="1800" dirty="0" err="1">
                <a:solidFill>
                  <a:schemeClr val="tx1">
                    <a:lumMod val="65000"/>
                    <a:lumOff val="35000"/>
                  </a:schemeClr>
                </a:solidFill>
                <a:latin typeface="Arial" panose="020B0604020202020204" pitchFamily="34" charset="0"/>
              </a:rPr>
              <a:t>Scikit-learn</a:t>
            </a:r>
            <a:r>
              <a:rPr lang="es-CO" sz="1800" dirty="0">
                <a:solidFill>
                  <a:schemeClr val="tx1">
                    <a:lumMod val="65000"/>
                    <a:lumOff val="35000"/>
                  </a:schemeClr>
                </a:solidFill>
                <a:latin typeface="Arial" panose="020B0604020202020204" pitchFamily="34" charset="0"/>
              </a:rPr>
              <a:t>: </a:t>
            </a:r>
            <a:r>
              <a:rPr lang="es-CO" sz="1800" dirty="0">
                <a:solidFill>
                  <a:schemeClr val="tx1">
                    <a:lumMod val="65000"/>
                    <a:lumOff val="35000"/>
                  </a:schemeClr>
                </a:solidFill>
                <a:latin typeface="Arial" panose="020B0604020202020204" pitchFamily="34" charset="0"/>
                <a:hlinkClick r:id="rId2"/>
              </a:rPr>
              <a:t>https://scikit-learn.org/stable/</a:t>
            </a:r>
            <a:endParaRPr lang="es-CO" sz="1800" dirty="0">
              <a:solidFill>
                <a:schemeClr val="tx1">
                  <a:lumMod val="65000"/>
                  <a:lumOff val="35000"/>
                </a:schemeClr>
              </a:solidFill>
              <a:latin typeface="Arial" panose="020B0604020202020204" pitchFamily="34" charset="0"/>
            </a:endParaRPr>
          </a:p>
          <a:p>
            <a:pPr marL="914400" lvl="1" indent="-457200" defTabSz="913954">
              <a:spcBef>
                <a:spcPts val="1199"/>
              </a:spcBef>
              <a:buSzPct val="90000"/>
              <a:buFont typeface="Arial" panose="020B0604020202020204" pitchFamily="34" charset="0"/>
              <a:buChar char="•"/>
            </a:pPr>
            <a:r>
              <a:rPr lang="es-CO" sz="1800" dirty="0" err="1">
                <a:solidFill>
                  <a:schemeClr val="tx1">
                    <a:lumMod val="65000"/>
                    <a:lumOff val="35000"/>
                  </a:schemeClr>
                </a:solidFill>
                <a:latin typeface="Arial" panose="020B0604020202020204" pitchFamily="34" charset="0"/>
              </a:rPr>
              <a:t>Statsmodels</a:t>
            </a:r>
            <a:r>
              <a:rPr lang="es-CO" sz="1800" dirty="0">
                <a:solidFill>
                  <a:schemeClr val="tx1">
                    <a:lumMod val="65000"/>
                    <a:lumOff val="35000"/>
                  </a:schemeClr>
                </a:solidFill>
                <a:latin typeface="Arial" panose="020B0604020202020204" pitchFamily="34" charset="0"/>
              </a:rPr>
              <a:t>: </a:t>
            </a:r>
            <a:r>
              <a:rPr lang="es-CO" sz="1800" dirty="0">
                <a:solidFill>
                  <a:schemeClr val="tx1">
                    <a:lumMod val="65000"/>
                    <a:lumOff val="35000"/>
                  </a:schemeClr>
                </a:solidFill>
                <a:latin typeface="Arial" panose="020B0604020202020204" pitchFamily="34" charset="0"/>
                <a:hlinkClick r:id="rId3"/>
              </a:rPr>
              <a:t>https://www.statsmodels.org/stable/index.html</a:t>
            </a:r>
            <a:endParaRPr lang="es-CO" sz="1800" dirty="0">
              <a:solidFill>
                <a:schemeClr val="tx1">
                  <a:lumMod val="65000"/>
                  <a:lumOff val="35000"/>
                </a:schemeClr>
              </a:solidFill>
              <a:latin typeface="Arial" panose="020B0604020202020204" pitchFamily="34" charset="0"/>
            </a:endParaRPr>
          </a:p>
          <a:p>
            <a:pPr marL="914400" lvl="1" indent="-457200" defTabSz="913954">
              <a:spcBef>
                <a:spcPts val="1199"/>
              </a:spcBef>
              <a:buSzPct val="90000"/>
              <a:buFont typeface="Arial" panose="020B0604020202020204" pitchFamily="34" charset="0"/>
              <a:buChar char="•"/>
            </a:pPr>
            <a:r>
              <a:rPr lang="es-CO" sz="1800" dirty="0">
                <a:solidFill>
                  <a:schemeClr val="tx1">
                    <a:lumMod val="65000"/>
                    <a:lumOff val="35000"/>
                  </a:schemeClr>
                </a:solidFill>
                <a:latin typeface="Arial" panose="020B0604020202020204" pitchFamily="34" charset="0"/>
              </a:rPr>
              <a:t>Pandas: </a:t>
            </a:r>
            <a:r>
              <a:rPr lang="es-CO" sz="1800" dirty="0">
                <a:solidFill>
                  <a:schemeClr val="tx1">
                    <a:lumMod val="65000"/>
                    <a:lumOff val="35000"/>
                  </a:schemeClr>
                </a:solidFill>
                <a:latin typeface="Arial" panose="020B0604020202020204" pitchFamily="34" charset="0"/>
                <a:hlinkClick r:id="rId4"/>
              </a:rPr>
              <a:t>https://pandas.pydata.org/</a:t>
            </a:r>
            <a:endParaRPr lang="es-CO" sz="1800" dirty="0">
              <a:solidFill>
                <a:schemeClr val="tx1">
                  <a:lumMod val="65000"/>
                  <a:lumOff val="35000"/>
                </a:schemeClr>
              </a:solidFill>
              <a:latin typeface="Arial" panose="020B0604020202020204" pitchFamily="34" charset="0"/>
            </a:endParaRPr>
          </a:p>
          <a:p>
            <a:pPr marL="914400" lvl="1" indent="-457200" defTabSz="913954">
              <a:spcBef>
                <a:spcPts val="1199"/>
              </a:spcBef>
              <a:buSzPct val="90000"/>
              <a:buFont typeface="Arial" panose="020B0604020202020204" pitchFamily="34" charset="0"/>
              <a:buChar char="•"/>
            </a:pPr>
            <a:r>
              <a:rPr lang="es-CO" sz="1800" dirty="0" err="1">
                <a:solidFill>
                  <a:schemeClr val="tx1">
                    <a:lumMod val="65000"/>
                    <a:lumOff val="35000"/>
                  </a:schemeClr>
                </a:solidFill>
                <a:latin typeface="Arial" panose="020B0604020202020204" pitchFamily="34" charset="0"/>
              </a:rPr>
              <a:t>Seaborn</a:t>
            </a:r>
            <a:r>
              <a:rPr lang="es-CO" sz="1800" dirty="0">
                <a:solidFill>
                  <a:schemeClr val="tx1">
                    <a:lumMod val="65000"/>
                    <a:lumOff val="35000"/>
                  </a:schemeClr>
                </a:solidFill>
                <a:latin typeface="Arial" panose="020B0604020202020204" pitchFamily="34" charset="0"/>
              </a:rPr>
              <a:t>: </a:t>
            </a:r>
            <a:r>
              <a:rPr lang="es-CO" sz="1800" dirty="0">
                <a:solidFill>
                  <a:schemeClr val="tx1">
                    <a:lumMod val="65000"/>
                    <a:lumOff val="35000"/>
                  </a:schemeClr>
                </a:solidFill>
                <a:latin typeface="Arial" panose="020B0604020202020204" pitchFamily="34" charset="0"/>
                <a:hlinkClick r:id="rId5"/>
              </a:rPr>
              <a:t>https://seaborn.pydata.org/</a:t>
            </a:r>
            <a:endParaRPr lang="es-CO" sz="1800" dirty="0">
              <a:solidFill>
                <a:schemeClr val="tx1">
                  <a:lumMod val="65000"/>
                  <a:lumOff val="35000"/>
                </a:schemeClr>
              </a:solidFill>
              <a:latin typeface="Arial" panose="020B0604020202020204" pitchFamily="34" charset="0"/>
            </a:endParaRPr>
          </a:p>
          <a:p>
            <a:pPr marL="914400" lvl="1" indent="-457200" defTabSz="913954">
              <a:spcBef>
                <a:spcPts val="1199"/>
              </a:spcBef>
              <a:buSzPct val="90000"/>
              <a:buFont typeface="Arial" panose="020B0604020202020204" pitchFamily="34" charset="0"/>
              <a:buChar char="•"/>
            </a:pPr>
            <a:r>
              <a:rPr lang="es-CO" sz="1800" dirty="0" err="1">
                <a:solidFill>
                  <a:schemeClr val="tx1">
                    <a:lumMod val="65000"/>
                    <a:lumOff val="35000"/>
                  </a:schemeClr>
                </a:solidFill>
                <a:latin typeface="Arial" panose="020B0604020202020204" pitchFamily="34" charset="0"/>
              </a:rPr>
              <a:t>Mathplotlib</a:t>
            </a:r>
            <a:r>
              <a:rPr lang="es-CO" sz="1800" dirty="0">
                <a:solidFill>
                  <a:schemeClr val="tx1">
                    <a:lumMod val="65000"/>
                    <a:lumOff val="35000"/>
                  </a:schemeClr>
                </a:solidFill>
                <a:latin typeface="Arial" panose="020B0604020202020204" pitchFamily="34" charset="0"/>
              </a:rPr>
              <a:t>: </a:t>
            </a:r>
            <a:r>
              <a:rPr lang="es-CO" sz="1800" dirty="0">
                <a:solidFill>
                  <a:schemeClr val="tx1">
                    <a:lumMod val="65000"/>
                    <a:lumOff val="35000"/>
                  </a:schemeClr>
                </a:solidFill>
                <a:latin typeface="Arial" panose="020B0604020202020204" pitchFamily="34" charset="0"/>
                <a:hlinkClick r:id="rId6"/>
              </a:rPr>
              <a:t>https://matplotlib.org/</a:t>
            </a:r>
            <a:endParaRPr lang="es-CO" sz="1800" dirty="0">
              <a:solidFill>
                <a:schemeClr val="tx1">
                  <a:lumMod val="65000"/>
                  <a:lumOff val="35000"/>
                </a:schemeClr>
              </a:solidFill>
              <a:latin typeface="Arial" panose="020B0604020202020204" pitchFamily="34" charset="0"/>
            </a:endParaRPr>
          </a:p>
          <a:p>
            <a:pPr marL="914400" lvl="1" indent="-457200" defTabSz="913954">
              <a:spcBef>
                <a:spcPts val="1199"/>
              </a:spcBef>
              <a:buSzPct val="90000"/>
              <a:buFont typeface="Arial" panose="020B0604020202020204" pitchFamily="34" charset="0"/>
              <a:buChar char="•"/>
            </a:pPr>
            <a:r>
              <a:rPr lang="es-CO" sz="1800" dirty="0" err="1">
                <a:solidFill>
                  <a:schemeClr val="tx1">
                    <a:lumMod val="65000"/>
                    <a:lumOff val="35000"/>
                  </a:schemeClr>
                </a:solidFill>
                <a:latin typeface="Arial" panose="020B0604020202020204" pitchFamily="34" charset="0"/>
              </a:rPr>
              <a:t>Numpy</a:t>
            </a:r>
            <a:r>
              <a:rPr lang="es-CO" sz="1800" dirty="0">
                <a:solidFill>
                  <a:schemeClr val="tx1">
                    <a:lumMod val="65000"/>
                    <a:lumOff val="35000"/>
                  </a:schemeClr>
                </a:solidFill>
                <a:latin typeface="Arial" panose="020B0604020202020204" pitchFamily="34" charset="0"/>
              </a:rPr>
              <a:t>: </a:t>
            </a:r>
            <a:r>
              <a:rPr lang="es-CO" sz="1800" dirty="0">
                <a:solidFill>
                  <a:schemeClr val="tx1">
                    <a:lumMod val="65000"/>
                    <a:lumOff val="35000"/>
                  </a:schemeClr>
                </a:solidFill>
                <a:latin typeface="Arial" panose="020B0604020202020204" pitchFamily="34" charset="0"/>
                <a:hlinkClick r:id="rId7"/>
              </a:rPr>
              <a:t>http://www.numpy.org/</a:t>
            </a:r>
            <a:endParaRPr lang="es-CO" sz="1800" dirty="0">
              <a:solidFill>
                <a:schemeClr val="tx1">
                  <a:lumMod val="65000"/>
                  <a:lumOff val="35000"/>
                </a:schemeClr>
              </a:solidFill>
              <a:latin typeface="Arial" panose="020B0604020202020204" pitchFamily="34" charset="0"/>
            </a:endParaRPr>
          </a:p>
          <a:p>
            <a:pPr marL="457200" indent="-457200" defTabSz="913954">
              <a:spcBef>
                <a:spcPts val="1199"/>
              </a:spcBef>
              <a:buSzPct val="90000"/>
              <a:buFont typeface="+mj-lt"/>
              <a:buAutoNum type="arabicPeriod"/>
            </a:pPr>
            <a:r>
              <a:rPr lang="es-CO" sz="1800" dirty="0">
                <a:solidFill>
                  <a:schemeClr val="tx1">
                    <a:lumMod val="65000"/>
                    <a:lumOff val="35000"/>
                  </a:schemeClr>
                </a:solidFill>
                <a:latin typeface="Arial" panose="020B0604020202020204" pitchFamily="34" charset="0"/>
              </a:rPr>
              <a:t>Diagrama del proceso</a:t>
            </a:r>
          </a:p>
          <a:p>
            <a:pPr marL="457200" indent="-457200" defTabSz="913954">
              <a:spcBef>
                <a:spcPts val="1199"/>
              </a:spcBef>
              <a:buSzPct val="90000"/>
              <a:buFont typeface="+mj-lt"/>
              <a:buAutoNum type="arabicPeriod"/>
            </a:pPr>
            <a:r>
              <a:rPr lang="es-CO" sz="1800" dirty="0">
                <a:solidFill>
                  <a:schemeClr val="tx1">
                    <a:lumMod val="65000"/>
                    <a:lumOff val="35000"/>
                  </a:schemeClr>
                </a:solidFill>
                <a:latin typeface="Arial" panose="020B0604020202020204" pitchFamily="34" charset="0"/>
              </a:rPr>
              <a:t>Componentes de la plantilla</a:t>
            </a:r>
          </a:p>
          <a:p>
            <a:pPr marL="457200" indent="-457200" defTabSz="913954">
              <a:spcBef>
                <a:spcPts val="1199"/>
              </a:spcBef>
              <a:buSzPct val="90000"/>
              <a:buFont typeface="+mj-lt"/>
              <a:buAutoNum type="arabicPeriod"/>
            </a:pPr>
            <a:r>
              <a:rPr lang="es-CO" sz="1800" dirty="0">
                <a:solidFill>
                  <a:schemeClr val="tx1">
                    <a:lumMod val="65000"/>
                    <a:lumOff val="35000"/>
                  </a:schemeClr>
                </a:solidFill>
                <a:latin typeface="Arial" panose="020B0604020202020204" pitchFamily="34" charset="0"/>
              </a:rPr>
              <a:t>Paso a paso: realizar la proyección de un mineral</a:t>
            </a:r>
          </a:p>
          <a:p>
            <a:pPr marL="457200" indent="-457200">
              <a:buFont typeface="+mj-lt"/>
              <a:buAutoNum type="arabicPeriod"/>
            </a:pPr>
            <a:endParaRPr lang="es-CO" dirty="0"/>
          </a:p>
        </p:txBody>
      </p:sp>
      <p:sp>
        <p:nvSpPr>
          <p:cNvPr id="4" name="Date Placeholder 3">
            <a:extLst>
              <a:ext uri="{FF2B5EF4-FFF2-40B4-BE49-F238E27FC236}">
                <a16:creationId xmlns:a16="http://schemas.microsoft.com/office/drawing/2014/main" id="{CAF69C28-F446-4094-B6D4-136DBB10DCBE}"/>
              </a:ext>
            </a:extLst>
          </p:cNvPr>
          <p:cNvSpPr>
            <a:spLocks noGrp="1"/>
          </p:cNvSpPr>
          <p:nvPr>
            <p:ph type="dt" sz="half" idx="10"/>
          </p:nvPr>
        </p:nvSpPr>
        <p:spPr/>
        <p:txBody>
          <a:bodyPr/>
          <a:lstStyle/>
          <a:p>
            <a:fld id="{07C00507-282B-42FA-817A-9778D9EE5532}" type="datetime1">
              <a:rPr lang="es-CO" smtClean="0"/>
              <a:t>07/02/2019</a:t>
            </a:fld>
            <a:endParaRPr lang="en-US" dirty="0"/>
          </a:p>
        </p:txBody>
      </p:sp>
      <p:sp>
        <p:nvSpPr>
          <p:cNvPr id="5" name="Footer Placeholder 4">
            <a:extLst>
              <a:ext uri="{FF2B5EF4-FFF2-40B4-BE49-F238E27FC236}">
                <a16:creationId xmlns:a16="http://schemas.microsoft.com/office/drawing/2014/main" id="{2B9849AC-82A6-48DC-BD76-1525309E30B4}"/>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355833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FFF-E77E-484D-BB9A-9B68108F6226}"/>
              </a:ext>
            </a:extLst>
          </p:cNvPr>
          <p:cNvSpPr>
            <a:spLocks noGrp="1"/>
          </p:cNvSpPr>
          <p:nvPr>
            <p:ph type="title"/>
          </p:nvPr>
        </p:nvSpPr>
        <p:spPr/>
        <p:txBody>
          <a:bodyPr/>
          <a:lstStyle/>
          <a:p>
            <a:r>
              <a:rPr lang="es-CO" dirty="0"/>
              <a:t>1. Herramientas necesarias</a:t>
            </a:r>
          </a:p>
        </p:txBody>
      </p:sp>
      <p:sp>
        <p:nvSpPr>
          <p:cNvPr id="3" name="Date Placeholder 2">
            <a:extLst>
              <a:ext uri="{FF2B5EF4-FFF2-40B4-BE49-F238E27FC236}">
                <a16:creationId xmlns:a16="http://schemas.microsoft.com/office/drawing/2014/main" id="{71B32471-699B-415B-AA69-73CD68E1DC40}"/>
              </a:ext>
            </a:extLst>
          </p:cNvPr>
          <p:cNvSpPr>
            <a:spLocks noGrp="1"/>
          </p:cNvSpPr>
          <p:nvPr>
            <p:ph type="dt" sz="half" idx="10"/>
          </p:nvPr>
        </p:nvSpPr>
        <p:spPr/>
        <p:txBody>
          <a:bodyPr/>
          <a:lstStyle/>
          <a:p>
            <a:fld id="{75626879-7D70-48C1-9AD6-F89BF25104A8}" type="datetime1">
              <a:rPr lang="es-CO" smtClean="0"/>
              <a:t>07/02/2019</a:t>
            </a:fld>
            <a:endParaRPr lang="en-US" dirty="0"/>
          </a:p>
        </p:txBody>
      </p:sp>
      <p:sp>
        <p:nvSpPr>
          <p:cNvPr id="6" name="Footer Placeholder 4">
            <a:extLst>
              <a:ext uri="{FF2B5EF4-FFF2-40B4-BE49-F238E27FC236}">
                <a16:creationId xmlns:a16="http://schemas.microsoft.com/office/drawing/2014/main" id="{F2913858-BC86-4C3D-8716-38CE1E3501A4}"/>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2602035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C7FD-DFF4-404B-B54A-D5B589F73B59}"/>
              </a:ext>
            </a:extLst>
          </p:cNvPr>
          <p:cNvSpPr>
            <a:spLocks noGrp="1"/>
          </p:cNvSpPr>
          <p:nvPr>
            <p:ph type="title"/>
          </p:nvPr>
        </p:nvSpPr>
        <p:spPr/>
        <p:txBody>
          <a:bodyPr/>
          <a:lstStyle/>
          <a:p>
            <a:r>
              <a:rPr lang="es-CO" dirty="0"/>
              <a:t>Anaconda</a:t>
            </a:r>
          </a:p>
        </p:txBody>
      </p:sp>
      <p:sp>
        <p:nvSpPr>
          <p:cNvPr id="3" name="Content Placeholder 2">
            <a:extLst>
              <a:ext uri="{FF2B5EF4-FFF2-40B4-BE49-F238E27FC236}">
                <a16:creationId xmlns:a16="http://schemas.microsoft.com/office/drawing/2014/main" id="{602D526A-5497-47DE-B2A4-C30936BDDF98}"/>
              </a:ext>
            </a:extLst>
          </p:cNvPr>
          <p:cNvSpPr>
            <a:spLocks noGrp="1"/>
          </p:cNvSpPr>
          <p:nvPr>
            <p:ph idx="1"/>
          </p:nvPr>
        </p:nvSpPr>
        <p:spPr/>
        <p:txBody>
          <a:bodyPr/>
          <a:lstStyle/>
          <a:p>
            <a:r>
              <a:rPr lang="es-CO" dirty="0"/>
              <a:t>La aplicación “Anaconda” con Python 3.7 puede ser instalada siguiendo los pasos indicados en la página </a:t>
            </a:r>
            <a:r>
              <a:rPr lang="es-CO" dirty="0">
                <a:hlinkClick r:id="rId2"/>
              </a:rPr>
              <a:t>http://docs.anaconda.com/anaconda/install/windows/</a:t>
            </a:r>
            <a:endParaRPr lang="es-CO" dirty="0"/>
          </a:p>
          <a:p>
            <a:endParaRPr lang="es-CO" dirty="0"/>
          </a:p>
        </p:txBody>
      </p:sp>
      <p:sp>
        <p:nvSpPr>
          <p:cNvPr id="4" name="Date Placeholder 3">
            <a:extLst>
              <a:ext uri="{FF2B5EF4-FFF2-40B4-BE49-F238E27FC236}">
                <a16:creationId xmlns:a16="http://schemas.microsoft.com/office/drawing/2014/main" id="{C57676CA-B281-487A-8E63-6DBD29F137DC}"/>
              </a:ext>
            </a:extLst>
          </p:cNvPr>
          <p:cNvSpPr>
            <a:spLocks noGrp="1"/>
          </p:cNvSpPr>
          <p:nvPr>
            <p:ph type="dt" sz="half" idx="10"/>
          </p:nvPr>
        </p:nvSpPr>
        <p:spPr/>
        <p:txBody>
          <a:bodyPr/>
          <a:lstStyle/>
          <a:p>
            <a:fld id="{2F240085-719C-471F-9743-66DAC635D734}" type="datetime1">
              <a:rPr lang="es-CO" smtClean="0"/>
              <a:t>07/02/2019</a:t>
            </a:fld>
            <a:endParaRPr lang="en-US" dirty="0"/>
          </a:p>
        </p:txBody>
      </p:sp>
      <p:pic>
        <p:nvPicPr>
          <p:cNvPr id="6" name="Picture 5">
            <a:extLst>
              <a:ext uri="{FF2B5EF4-FFF2-40B4-BE49-F238E27FC236}">
                <a16:creationId xmlns:a16="http://schemas.microsoft.com/office/drawing/2014/main" id="{B30921CB-0035-49C2-825B-63BB7A40B15B}"/>
              </a:ext>
            </a:extLst>
          </p:cNvPr>
          <p:cNvPicPr>
            <a:picLocks noChangeAspect="1"/>
          </p:cNvPicPr>
          <p:nvPr/>
        </p:nvPicPr>
        <p:blipFill>
          <a:blip r:embed="rId3"/>
          <a:stretch>
            <a:fillRect/>
          </a:stretch>
        </p:blipFill>
        <p:spPr>
          <a:xfrm>
            <a:off x="1697549" y="3106401"/>
            <a:ext cx="5748902" cy="3018174"/>
          </a:xfrm>
          <a:prstGeom prst="rect">
            <a:avLst/>
          </a:prstGeom>
        </p:spPr>
      </p:pic>
      <p:sp>
        <p:nvSpPr>
          <p:cNvPr id="7" name="Footer Placeholder 4">
            <a:extLst>
              <a:ext uri="{FF2B5EF4-FFF2-40B4-BE49-F238E27FC236}">
                <a16:creationId xmlns:a16="http://schemas.microsoft.com/office/drawing/2014/main" id="{8D94144B-5B69-48E9-B8BA-F98170004795}"/>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662392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CA95-C584-4359-922A-1CB52E6EC22B}"/>
              </a:ext>
            </a:extLst>
          </p:cNvPr>
          <p:cNvSpPr>
            <a:spLocks noGrp="1"/>
          </p:cNvSpPr>
          <p:nvPr>
            <p:ph type="title"/>
          </p:nvPr>
        </p:nvSpPr>
        <p:spPr/>
        <p:txBody>
          <a:bodyPr/>
          <a:lstStyle/>
          <a:p>
            <a:r>
              <a:rPr lang="es-CO" dirty="0"/>
              <a:t>2. Librerías empleadas</a:t>
            </a:r>
          </a:p>
        </p:txBody>
      </p:sp>
      <p:sp>
        <p:nvSpPr>
          <p:cNvPr id="3" name="Date Placeholder 2">
            <a:extLst>
              <a:ext uri="{FF2B5EF4-FFF2-40B4-BE49-F238E27FC236}">
                <a16:creationId xmlns:a16="http://schemas.microsoft.com/office/drawing/2014/main" id="{D5375873-9C8E-432D-A50F-7E696BFDF1F3}"/>
              </a:ext>
            </a:extLst>
          </p:cNvPr>
          <p:cNvSpPr>
            <a:spLocks noGrp="1"/>
          </p:cNvSpPr>
          <p:nvPr>
            <p:ph type="dt" sz="half" idx="10"/>
          </p:nvPr>
        </p:nvSpPr>
        <p:spPr/>
        <p:txBody>
          <a:bodyPr/>
          <a:lstStyle/>
          <a:p>
            <a:fld id="{49ADFBDB-41F9-4A30-98A3-9A5E4A042C3A}" type="datetime1">
              <a:rPr lang="es-CO" smtClean="0"/>
              <a:t>07/02/2019</a:t>
            </a:fld>
            <a:endParaRPr lang="en-US" dirty="0"/>
          </a:p>
        </p:txBody>
      </p:sp>
      <p:sp>
        <p:nvSpPr>
          <p:cNvPr id="5" name="Footer Placeholder 4">
            <a:extLst>
              <a:ext uri="{FF2B5EF4-FFF2-40B4-BE49-F238E27FC236}">
                <a16:creationId xmlns:a16="http://schemas.microsoft.com/office/drawing/2014/main" id="{B08F9BCE-1C7E-497A-A570-59F54650B345}"/>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1742716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4E2-7D2B-434D-BBB6-3FCA4BF23DE6}"/>
              </a:ext>
            </a:extLst>
          </p:cNvPr>
          <p:cNvSpPr>
            <a:spLocks noGrp="1"/>
          </p:cNvSpPr>
          <p:nvPr>
            <p:ph type="title"/>
          </p:nvPr>
        </p:nvSpPr>
        <p:spPr/>
        <p:txBody>
          <a:bodyPr/>
          <a:lstStyle/>
          <a:p>
            <a:r>
              <a:rPr lang="es-CO" dirty="0" err="1"/>
              <a:t>Scikit-learn</a:t>
            </a:r>
            <a:endParaRPr lang="es-CO" dirty="0"/>
          </a:p>
        </p:txBody>
      </p:sp>
      <p:sp>
        <p:nvSpPr>
          <p:cNvPr id="3" name="Content Placeholder 2">
            <a:extLst>
              <a:ext uri="{FF2B5EF4-FFF2-40B4-BE49-F238E27FC236}">
                <a16:creationId xmlns:a16="http://schemas.microsoft.com/office/drawing/2014/main" id="{2E9543C3-DD2C-4C61-8EF6-2F80D59A2680}"/>
              </a:ext>
            </a:extLst>
          </p:cNvPr>
          <p:cNvSpPr>
            <a:spLocks noGrp="1"/>
          </p:cNvSpPr>
          <p:nvPr>
            <p:ph idx="1"/>
          </p:nvPr>
        </p:nvSpPr>
        <p:spPr/>
        <p:txBody>
          <a:bodyPr/>
          <a:lstStyle/>
          <a:p>
            <a:r>
              <a:rPr lang="es-CO" sz="1800" b="1" dirty="0" err="1"/>
              <a:t>sklearn.model_selection.KFold</a:t>
            </a:r>
            <a:r>
              <a:rPr lang="es-CO" sz="1800" dirty="0"/>
              <a:t>(</a:t>
            </a:r>
            <a:r>
              <a:rPr lang="es-CO" sz="1800" dirty="0" err="1"/>
              <a:t>n_splits</a:t>
            </a:r>
            <a:r>
              <a:rPr lang="es-CO" sz="1800" dirty="0"/>
              <a:t>=’</a:t>
            </a:r>
            <a:r>
              <a:rPr lang="es-CO" sz="1800" dirty="0" err="1"/>
              <a:t>warn</a:t>
            </a:r>
            <a:r>
              <a:rPr lang="es-CO" sz="1800" dirty="0"/>
              <a:t>’, </a:t>
            </a:r>
            <a:r>
              <a:rPr lang="es-CO" sz="1800" dirty="0" err="1"/>
              <a:t>shuffle</a:t>
            </a:r>
            <a:r>
              <a:rPr lang="es-CO" sz="1800" dirty="0"/>
              <a:t>=False, </a:t>
            </a:r>
            <a:r>
              <a:rPr lang="es-CO" sz="1800" dirty="0" err="1"/>
              <a:t>random_state</a:t>
            </a:r>
            <a:r>
              <a:rPr lang="es-CO" sz="1800" dirty="0"/>
              <a:t>=</a:t>
            </a:r>
            <a:r>
              <a:rPr lang="es-CO" sz="1800" dirty="0" err="1"/>
              <a:t>None</a:t>
            </a:r>
            <a:r>
              <a:rPr lang="es-CO" sz="1800" dirty="0"/>
              <a:t>)</a:t>
            </a:r>
          </a:p>
          <a:p>
            <a:endParaRPr lang="es-CO" sz="1800" dirty="0"/>
          </a:p>
          <a:p>
            <a:r>
              <a:rPr lang="es-CO" sz="1800" b="1" dirty="0" err="1"/>
              <a:t>sklearn.model_selection.cross_val_score</a:t>
            </a:r>
            <a:r>
              <a:rPr lang="es-CO" sz="1800" dirty="0"/>
              <a:t>(</a:t>
            </a:r>
            <a:r>
              <a:rPr lang="es-CO" sz="1800" dirty="0" err="1"/>
              <a:t>estimator</a:t>
            </a:r>
            <a:r>
              <a:rPr lang="es-CO" sz="1800" dirty="0"/>
              <a:t>, X, y=</a:t>
            </a:r>
            <a:r>
              <a:rPr lang="es-CO" sz="1800" dirty="0" err="1"/>
              <a:t>None</a:t>
            </a:r>
            <a:r>
              <a:rPr lang="es-CO" sz="1800" dirty="0"/>
              <a:t>, </a:t>
            </a:r>
            <a:r>
              <a:rPr lang="es-CO" sz="1800" dirty="0" err="1"/>
              <a:t>groups</a:t>
            </a:r>
            <a:r>
              <a:rPr lang="es-CO" sz="1800" dirty="0"/>
              <a:t>=</a:t>
            </a:r>
            <a:r>
              <a:rPr lang="es-CO" sz="1800" dirty="0" err="1"/>
              <a:t>None</a:t>
            </a:r>
            <a:r>
              <a:rPr lang="es-CO" sz="1800" dirty="0"/>
              <a:t>, </a:t>
            </a:r>
            <a:r>
              <a:rPr lang="es-CO" sz="1800" dirty="0" err="1"/>
              <a:t>scoring</a:t>
            </a:r>
            <a:r>
              <a:rPr lang="es-CO" sz="1800" dirty="0"/>
              <a:t>=</a:t>
            </a:r>
            <a:r>
              <a:rPr lang="es-CO" sz="1800" dirty="0" err="1"/>
              <a:t>None</a:t>
            </a:r>
            <a:r>
              <a:rPr lang="es-CO" sz="1800" dirty="0"/>
              <a:t>, cv=’</a:t>
            </a:r>
            <a:r>
              <a:rPr lang="es-CO" sz="1800" dirty="0" err="1"/>
              <a:t>warn</a:t>
            </a:r>
            <a:r>
              <a:rPr lang="es-CO" sz="1800" dirty="0"/>
              <a:t>’, </a:t>
            </a:r>
            <a:r>
              <a:rPr lang="es-CO" sz="1800" dirty="0" err="1"/>
              <a:t>n_jobs</a:t>
            </a:r>
            <a:r>
              <a:rPr lang="es-CO" sz="1800" dirty="0"/>
              <a:t>=</a:t>
            </a:r>
            <a:r>
              <a:rPr lang="es-CO" sz="1800" dirty="0" err="1"/>
              <a:t>None</a:t>
            </a:r>
            <a:r>
              <a:rPr lang="es-CO" sz="1800" dirty="0"/>
              <a:t>, </a:t>
            </a:r>
            <a:r>
              <a:rPr lang="es-CO" sz="1800" dirty="0" err="1"/>
              <a:t>verbose</a:t>
            </a:r>
            <a:r>
              <a:rPr lang="es-CO" sz="1800" dirty="0"/>
              <a:t>=0, </a:t>
            </a:r>
            <a:r>
              <a:rPr lang="es-CO" sz="1800" dirty="0" err="1"/>
              <a:t>fit_params</a:t>
            </a:r>
            <a:r>
              <a:rPr lang="es-CO" sz="1800" dirty="0"/>
              <a:t>=</a:t>
            </a:r>
            <a:r>
              <a:rPr lang="es-CO" sz="1800" dirty="0" err="1"/>
              <a:t>None</a:t>
            </a:r>
            <a:r>
              <a:rPr lang="es-CO" sz="1800" dirty="0"/>
              <a:t>, </a:t>
            </a:r>
            <a:r>
              <a:rPr lang="es-CO" sz="1800" dirty="0" err="1"/>
              <a:t>pre_dispatch</a:t>
            </a:r>
            <a:r>
              <a:rPr lang="es-CO" sz="1800" dirty="0"/>
              <a:t>=‘2*</a:t>
            </a:r>
            <a:r>
              <a:rPr lang="es-CO" sz="1800" dirty="0" err="1"/>
              <a:t>n_jobs</a:t>
            </a:r>
            <a:r>
              <a:rPr lang="es-CO" sz="1800" dirty="0"/>
              <a:t>’, </a:t>
            </a:r>
            <a:r>
              <a:rPr lang="es-CO" sz="1800" dirty="0" err="1"/>
              <a:t>error_score</a:t>
            </a:r>
            <a:r>
              <a:rPr lang="es-CO" sz="1800" dirty="0"/>
              <a:t>=’</a:t>
            </a:r>
            <a:r>
              <a:rPr lang="es-CO" sz="1800" dirty="0" err="1"/>
              <a:t>raise-deprecating</a:t>
            </a:r>
            <a:r>
              <a:rPr lang="es-CO" sz="1800" dirty="0"/>
              <a:t>’</a:t>
            </a:r>
          </a:p>
          <a:p>
            <a:endParaRPr lang="es-CO" sz="1800" dirty="0"/>
          </a:p>
          <a:p>
            <a:r>
              <a:rPr lang="en-US" sz="1800" b="1" dirty="0" err="1"/>
              <a:t>sklearn.preprocessing.StandardScaler</a:t>
            </a:r>
            <a:r>
              <a:rPr lang="en-US" sz="1800" dirty="0"/>
              <a:t>(copy=True, </a:t>
            </a:r>
            <a:r>
              <a:rPr lang="en-US" sz="1800" dirty="0" err="1"/>
              <a:t>with_mean</a:t>
            </a:r>
            <a:r>
              <a:rPr lang="en-US" sz="1800" dirty="0"/>
              <a:t>=True, </a:t>
            </a:r>
            <a:r>
              <a:rPr lang="en-US" sz="1800" dirty="0" err="1"/>
              <a:t>with_std</a:t>
            </a:r>
            <a:r>
              <a:rPr lang="en-US" sz="1800" dirty="0"/>
              <a:t>=True)</a:t>
            </a:r>
          </a:p>
          <a:p>
            <a:endParaRPr lang="en-US" sz="1800" dirty="0"/>
          </a:p>
          <a:p>
            <a:r>
              <a:rPr lang="en-US" sz="1800" b="1" dirty="0" err="1"/>
              <a:t>StandardScaler.fit</a:t>
            </a:r>
            <a:r>
              <a:rPr lang="en-US" sz="1800" dirty="0"/>
              <a:t>(X, y=None)</a:t>
            </a:r>
          </a:p>
          <a:p>
            <a:endParaRPr lang="en-US" sz="1800" dirty="0"/>
          </a:p>
          <a:p>
            <a:r>
              <a:rPr lang="en-US" sz="1800" b="1" dirty="0" err="1"/>
              <a:t>StandardScaler.transform</a:t>
            </a:r>
            <a:r>
              <a:rPr lang="en-US" sz="1800" dirty="0"/>
              <a:t>(</a:t>
            </a:r>
            <a:r>
              <a:rPr lang="es-CO" sz="1800" dirty="0"/>
              <a:t>X, y=’</a:t>
            </a:r>
            <a:r>
              <a:rPr lang="es-CO" sz="1800" dirty="0" err="1"/>
              <a:t>deprecated</a:t>
            </a:r>
            <a:r>
              <a:rPr lang="es-CO" sz="1800" dirty="0"/>
              <a:t>’, </a:t>
            </a:r>
            <a:r>
              <a:rPr lang="es-CO" sz="1800" dirty="0" err="1"/>
              <a:t>copy</a:t>
            </a:r>
            <a:r>
              <a:rPr lang="es-CO" sz="1800" dirty="0"/>
              <a:t>=</a:t>
            </a:r>
            <a:r>
              <a:rPr lang="es-CO" sz="1800" dirty="0" err="1"/>
              <a:t>None</a:t>
            </a:r>
            <a:r>
              <a:rPr lang="en-US" sz="1800" dirty="0"/>
              <a:t>)</a:t>
            </a:r>
          </a:p>
        </p:txBody>
      </p:sp>
      <p:sp>
        <p:nvSpPr>
          <p:cNvPr id="4" name="Date Placeholder 3">
            <a:extLst>
              <a:ext uri="{FF2B5EF4-FFF2-40B4-BE49-F238E27FC236}">
                <a16:creationId xmlns:a16="http://schemas.microsoft.com/office/drawing/2014/main" id="{F89C2526-4BB7-4960-B639-E3CA89502C5B}"/>
              </a:ext>
            </a:extLst>
          </p:cNvPr>
          <p:cNvSpPr>
            <a:spLocks noGrp="1"/>
          </p:cNvSpPr>
          <p:nvPr>
            <p:ph type="dt" sz="half" idx="10"/>
          </p:nvPr>
        </p:nvSpPr>
        <p:spPr/>
        <p:txBody>
          <a:bodyPr/>
          <a:lstStyle/>
          <a:p>
            <a:fld id="{A08C34F5-303D-44F6-82FC-95A51B2B55BB}" type="datetime1">
              <a:rPr lang="es-CO" smtClean="0"/>
              <a:t>07/02/2019</a:t>
            </a:fld>
            <a:endParaRPr lang="en-US" dirty="0"/>
          </a:p>
        </p:txBody>
      </p:sp>
      <p:sp>
        <p:nvSpPr>
          <p:cNvPr id="9" name="Footer Placeholder 4">
            <a:extLst>
              <a:ext uri="{FF2B5EF4-FFF2-40B4-BE49-F238E27FC236}">
                <a16:creationId xmlns:a16="http://schemas.microsoft.com/office/drawing/2014/main" id="{DE1CD1AB-AE66-48C1-92FC-346F8CAB92F2}"/>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152973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107C-5EC6-4116-95A3-86FA3207A8A6}"/>
              </a:ext>
            </a:extLst>
          </p:cNvPr>
          <p:cNvSpPr>
            <a:spLocks noGrp="1"/>
          </p:cNvSpPr>
          <p:nvPr>
            <p:ph type="title"/>
          </p:nvPr>
        </p:nvSpPr>
        <p:spPr/>
        <p:txBody>
          <a:bodyPr/>
          <a:lstStyle/>
          <a:p>
            <a:r>
              <a:rPr lang="es-CO" dirty="0" err="1"/>
              <a:t>Scikit-learn</a:t>
            </a:r>
            <a:endParaRPr lang="es-CO" dirty="0"/>
          </a:p>
        </p:txBody>
      </p:sp>
      <p:sp>
        <p:nvSpPr>
          <p:cNvPr id="3" name="Content Placeholder 2">
            <a:extLst>
              <a:ext uri="{FF2B5EF4-FFF2-40B4-BE49-F238E27FC236}">
                <a16:creationId xmlns:a16="http://schemas.microsoft.com/office/drawing/2014/main" id="{309B698F-ABE6-45A0-88D6-CE75C54FECC9}"/>
              </a:ext>
            </a:extLst>
          </p:cNvPr>
          <p:cNvSpPr>
            <a:spLocks noGrp="1"/>
          </p:cNvSpPr>
          <p:nvPr>
            <p:ph idx="1"/>
          </p:nvPr>
        </p:nvSpPr>
        <p:spPr/>
        <p:txBody>
          <a:bodyPr/>
          <a:lstStyle/>
          <a:p>
            <a:r>
              <a:rPr lang="en-US" sz="1400" b="1" dirty="0" err="1"/>
              <a:t>sklearn.linear_model.LinearRegression</a:t>
            </a:r>
            <a:r>
              <a:rPr lang="en-US" sz="1400" dirty="0"/>
              <a:t>(</a:t>
            </a:r>
            <a:r>
              <a:rPr lang="en-US" sz="1400" dirty="0" err="1"/>
              <a:t>fit_intercept</a:t>
            </a:r>
            <a:r>
              <a:rPr lang="en-US" sz="1400" dirty="0"/>
              <a:t>=True, normalize=False, </a:t>
            </a:r>
            <a:r>
              <a:rPr lang="en-US" sz="1400" dirty="0" err="1"/>
              <a:t>copy_X</a:t>
            </a:r>
            <a:r>
              <a:rPr lang="en-US" sz="1400" dirty="0"/>
              <a:t>=True, </a:t>
            </a:r>
            <a:r>
              <a:rPr lang="en-US" sz="1400" dirty="0" err="1"/>
              <a:t>n_jobs</a:t>
            </a:r>
            <a:r>
              <a:rPr lang="en-US" sz="1400" dirty="0"/>
              <a:t>=None)</a:t>
            </a:r>
          </a:p>
          <a:p>
            <a:endParaRPr lang="es-CO" sz="1400" b="1" dirty="0"/>
          </a:p>
          <a:p>
            <a:r>
              <a:rPr lang="es-CO" sz="1400" b="1" dirty="0" err="1"/>
              <a:t>sklearn.linear_model.Lasso</a:t>
            </a:r>
            <a:r>
              <a:rPr lang="es-CO" sz="1400" dirty="0"/>
              <a:t>(</a:t>
            </a:r>
            <a:r>
              <a:rPr lang="es-CO" sz="1400" dirty="0" err="1"/>
              <a:t>alpha</a:t>
            </a:r>
            <a:r>
              <a:rPr lang="es-CO" sz="1400" dirty="0"/>
              <a:t>=1.0, </a:t>
            </a:r>
            <a:r>
              <a:rPr lang="es-CO" sz="1400" dirty="0" err="1"/>
              <a:t>fit_intercept</a:t>
            </a:r>
            <a:r>
              <a:rPr lang="es-CO" sz="1400" dirty="0"/>
              <a:t>=True, </a:t>
            </a:r>
            <a:r>
              <a:rPr lang="es-CO" sz="1400" dirty="0" err="1"/>
              <a:t>normalize</a:t>
            </a:r>
            <a:r>
              <a:rPr lang="es-CO" sz="1400" dirty="0"/>
              <a:t>=False, </a:t>
            </a:r>
            <a:r>
              <a:rPr lang="es-CO" sz="1400" dirty="0" err="1"/>
              <a:t>precompute</a:t>
            </a:r>
            <a:r>
              <a:rPr lang="es-CO" sz="1400" dirty="0"/>
              <a:t>=False, </a:t>
            </a:r>
            <a:r>
              <a:rPr lang="es-CO" sz="1400" dirty="0" err="1"/>
              <a:t>copy_X</a:t>
            </a:r>
            <a:r>
              <a:rPr lang="es-CO" sz="1400" dirty="0"/>
              <a:t>=True, </a:t>
            </a:r>
            <a:r>
              <a:rPr lang="es-CO" sz="1400" dirty="0" err="1"/>
              <a:t>max_iter</a:t>
            </a:r>
            <a:r>
              <a:rPr lang="es-CO" sz="1400" dirty="0"/>
              <a:t>=1000, tol=0.0001, </a:t>
            </a:r>
            <a:r>
              <a:rPr lang="es-CO" sz="1400" dirty="0" err="1"/>
              <a:t>warm_start</a:t>
            </a:r>
            <a:r>
              <a:rPr lang="es-CO" sz="1400" dirty="0"/>
              <a:t>=False, positive=False, </a:t>
            </a:r>
            <a:r>
              <a:rPr lang="es-CO" sz="1400" dirty="0" err="1"/>
              <a:t>random_state</a:t>
            </a:r>
            <a:r>
              <a:rPr lang="es-CO" sz="1400" dirty="0"/>
              <a:t>=</a:t>
            </a:r>
            <a:r>
              <a:rPr lang="es-CO" sz="1400" dirty="0" err="1"/>
              <a:t>None</a:t>
            </a:r>
            <a:r>
              <a:rPr lang="es-CO" sz="1400" dirty="0"/>
              <a:t>, </a:t>
            </a:r>
            <a:r>
              <a:rPr lang="es-CO" sz="1400" dirty="0" err="1"/>
              <a:t>selection</a:t>
            </a:r>
            <a:r>
              <a:rPr lang="es-CO" sz="1400" dirty="0"/>
              <a:t>=’</a:t>
            </a:r>
            <a:r>
              <a:rPr lang="es-CO" sz="1400" dirty="0" err="1"/>
              <a:t>cyclic</a:t>
            </a:r>
            <a:r>
              <a:rPr lang="es-CO" sz="1400" dirty="0"/>
              <a:t>’)</a:t>
            </a:r>
          </a:p>
          <a:p>
            <a:endParaRPr lang="es-CO" sz="1400" b="1" dirty="0"/>
          </a:p>
          <a:p>
            <a:r>
              <a:rPr lang="es-CO" sz="1400" b="1" dirty="0" err="1"/>
              <a:t>sklearn.linear_model.ElasticNet</a:t>
            </a:r>
            <a:r>
              <a:rPr lang="es-CO" sz="1400" dirty="0"/>
              <a:t>(</a:t>
            </a:r>
            <a:r>
              <a:rPr lang="es-CO" sz="1400" dirty="0" err="1"/>
              <a:t>alpha</a:t>
            </a:r>
            <a:r>
              <a:rPr lang="es-CO" sz="1400" dirty="0"/>
              <a:t>=1.0, l1_ratio=0.5, </a:t>
            </a:r>
            <a:r>
              <a:rPr lang="es-CO" sz="1400" dirty="0" err="1"/>
              <a:t>fit_intercept</a:t>
            </a:r>
            <a:r>
              <a:rPr lang="es-CO" sz="1400" dirty="0"/>
              <a:t>=True, </a:t>
            </a:r>
            <a:r>
              <a:rPr lang="es-CO" sz="1400" dirty="0" err="1"/>
              <a:t>normalize</a:t>
            </a:r>
            <a:r>
              <a:rPr lang="es-CO" sz="1400" dirty="0"/>
              <a:t>=False, </a:t>
            </a:r>
            <a:r>
              <a:rPr lang="es-CO" sz="1400" dirty="0" err="1"/>
              <a:t>precompute</a:t>
            </a:r>
            <a:r>
              <a:rPr lang="es-CO" sz="1400" dirty="0"/>
              <a:t>=False, </a:t>
            </a:r>
            <a:r>
              <a:rPr lang="es-CO" sz="1400" dirty="0" err="1"/>
              <a:t>max_iter</a:t>
            </a:r>
            <a:r>
              <a:rPr lang="es-CO" sz="1400" dirty="0"/>
              <a:t>=1000, </a:t>
            </a:r>
            <a:r>
              <a:rPr lang="es-CO" sz="1400" dirty="0" err="1"/>
              <a:t>copy_X</a:t>
            </a:r>
            <a:r>
              <a:rPr lang="es-CO" sz="1400" dirty="0"/>
              <a:t>=True, tol=0.0001, </a:t>
            </a:r>
            <a:r>
              <a:rPr lang="es-CO" sz="1400" dirty="0" err="1"/>
              <a:t>warm_start</a:t>
            </a:r>
            <a:r>
              <a:rPr lang="es-CO" sz="1400" dirty="0"/>
              <a:t>=False, positive=False, </a:t>
            </a:r>
            <a:r>
              <a:rPr lang="es-CO" sz="1400" dirty="0" err="1"/>
              <a:t>random_state</a:t>
            </a:r>
            <a:r>
              <a:rPr lang="es-CO" sz="1400" dirty="0"/>
              <a:t>=</a:t>
            </a:r>
            <a:r>
              <a:rPr lang="es-CO" sz="1400" dirty="0" err="1"/>
              <a:t>None</a:t>
            </a:r>
            <a:r>
              <a:rPr lang="es-CO" sz="1400" dirty="0"/>
              <a:t>, </a:t>
            </a:r>
            <a:r>
              <a:rPr lang="es-CO" sz="1400" dirty="0" err="1"/>
              <a:t>selection</a:t>
            </a:r>
            <a:r>
              <a:rPr lang="es-CO" sz="1400" dirty="0"/>
              <a:t>=’</a:t>
            </a:r>
            <a:r>
              <a:rPr lang="es-CO" sz="1400" dirty="0" err="1"/>
              <a:t>cyclic</a:t>
            </a:r>
            <a:r>
              <a:rPr lang="es-CO" sz="1400" dirty="0"/>
              <a:t>’)</a:t>
            </a:r>
          </a:p>
          <a:p>
            <a:endParaRPr lang="es-CO" sz="1400" dirty="0"/>
          </a:p>
          <a:p>
            <a:r>
              <a:rPr lang="es-CO" sz="1400" b="1" dirty="0" err="1"/>
              <a:t>sklearn.tree.DecisionTreeRegressor</a:t>
            </a:r>
            <a:r>
              <a:rPr lang="es-CO" sz="1400" dirty="0"/>
              <a:t>(</a:t>
            </a:r>
            <a:r>
              <a:rPr lang="es-CO" sz="1400" dirty="0" err="1"/>
              <a:t>criterion</a:t>
            </a:r>
            <a:r>
              <a:rPr lang="es-CO" sz="1400" dirty="0"/>
              <a:t>=’</a:t>
            </a:r>
            <a:r>
              <a:rPr lang="es-CO" sz="1400" dirty="0" err="1"/>
              <a:t>mse</a:t>
            </a:r>
            <a:r>
              <a:rPr lang="es-CO" sz="1400" dirty="0"/>
              <a:t>’, </a:t>
            </a:r>
            <a:r>
              <a:rPr lang="es-CO" sz="1400" dirty="0" err="1"/>
              <a:t>splitter</a:t>
            </a:r>
            <a:r>
              <a:rPr lang="es-CO" sz="1400" dirty="0"/>
              <a:t>=’</a:t>
            </a:r>
            <a:r>
              <a:rPr lang="es-CO" sz="1400" dirty="0" err="1"/>
              <a:t>best</a:t>
            </a:r>
            <a:r>
              <a:rPr lang="es-CO" sz="1400" dirty="0"/>
              <a:t>’, </a:t>
            </a:r>
            <a:r>
              <a:rPr lang="es-CO" sz="1400" dirty="0" err="1"/>
              <a:t>max_depth</a:t>
            </a:r>
            <a:r>
              <a:rPr lang="es-CO" sz="1400" dirty="0"/>
              <a:t>=</a:t>
            </a:r>
            <a:r>
              <a:rPr lang="es-CO" sz="1400" dirty="0" err="1"/>
              <a:t>None</a:t>
            </a:r>
            <a:r>
              <a:rPr lang="es-CO" sz="1400" dirty="0"/>
              <a:t>, </a:t>
            </a:r>
            <a:r>
              <a:rPr lang="es-CO" sz="1400" dirty="0" err="1"/>
              <a:t>min_samples_split</a:t>
            </a:r>
            <a:r>
              <a:rPr lang="es-CO" sz="1400" dirty="0"/>
              <a:t>=2, </a:t>
            </a:r>
            <a:r>
              <a:rPr lang="es-CO" sz="1400" dirty="0" err="1"/>
              <a:t>min_samples_leaf</a:t>
            </a:r>
            <a:r>
              <a:rPr lang="es-CO" sz="1400" dirty="0"/>
              <a:t>=1, </a:t>
            </a:r>
            <a:r>
              <a:rPr lang="es-CO" sz="1400" dirty="0" err="1"/>
              <a:t>min_weight_fraction_leaf</a:t>
            </a:r>
            <a:r>
              <a:rPr lang="es-CO" sz="1400" dirty="0"/>
              <a:t>=0.0, </a:t>
            </a:r>
            <a:r>
              <a:rPr lang="es-CO" sz="1400" dirty="0" err="1"/>
              <a:t>max_features</a:t>
            </a:r>
            <a:r>
              <a:rPr lang="es-CO" sz="1400" dirty="0"/>
              <a:t>=</a:t>
            </a:r>
            <a:r>
              <a:rPr lang="es-CO" sz="1400" dirty="0" err="1"/>
              <a:t>None</a:t>
            </a:r>
            <a:r>
              <a:rPr lang="es-CO" sz="1400" dirty="0"/>
              <a:t>, </a:t>
            </a:r>
            <a:r>
              <a:rPr lang="es-CO" sz="1400" dirty="0" err="1"/>
              <a:t>random_state</a:t>
            </a:r>
            <a:r>
              <a:rPr lang="es-CO" sz="1400" dirty="0"/>
              <a:t>=</a:t>
            </a:r>
            <a:r>
              <a:rPr lang="es-CO" sz="1400" dirty="0" err="1"/>
              <a:t>None</a:t>
            </a:r>
            <a:r>
              <a:rPr lang="es-CO" sz="1400" dirty="0"/>
              <a:t>, </a:t>
            </a:r>
            <a:r>
              <a:rPr lang="es-CO" sz="1400" dirty="0" err="1"/>
              <a:t>max_leaf_nodes</a:t>
            </a:r>
            <a:r>
              <a:rPr lang="es-CO" sz="1400" dirty="0"/>
              <a:t>=</a:t>
            </a:r>
            <a:r>
              <a:rPr lang="es-CO" sz="1400" dirty="0" err="1"/>
              <a:t>None</a:t>
            </a:r>
            <a:r>
              <a:rPr lang="es-CO" sz="1400" dirty="0"/>
              <a:t>, </a:t>
            </a:r>
            <a:r>
              <a:rPr lang="es-CO" sz="1400" dirty="0" err="1"/>
              <a:t>min_impurity_decrease</a:t>
            </a:r>
            <a:r>
              <a:rPr lang="es-CO" sz="1400" dirty="0"/>
              <a:t>=0.0, </a:t>
            </a:r>
            <a:r>
              <a:rPr lang="es-CO" sz="1400" dirty="0" err="1"/>
              <a:t>min_impurity_split</a:t>
            </a:r>
            <a:r>
              <a:rPr lang="es-CO" sz="1400" dirty="0"/>
              <a:t>=</a:t>
            </a:r>
            <a:r>
              <a:rPr lang="es-CO" sz="1400" dirty="0" err="1"/>
              <a:t>None</a:t>
            </a:r>
            <a:r>
              <a:rPr lang="es-CO" sz="1400" dirty="0"/>
              <a:t>, </a:t>
            </a:r>
            <a:r>
              <a:rPr lang="es-CO" sz="1400" dirty="0" err="1"/>
              <a:t>presort</a:t>
            </a:r>
            <a:r>
              <a:rPr lang="es-CO" sz="1400" dirty="0"/>
              <a:t>=False)</a:t>
            </a:r>
          </a:p>
          <a:p>
            <a:endParaRPr lang="es-CO" sz="1400" dirty="0"/>
          </a:p>
          <a:p>
            <a:r>
              <a:rPr lang="es-CO" sz="1400" b="1" dirty="0" err="1"/>
              <a:t>sklearn.svm.SVR</a:t>
            </a:r>
            <a:r>
              <a:rPr lang="es-CO" sz="1400" dirty="0"/>
              <a:t>(</a:t>
            </a:r>
            <a:r>
              <a:rPr lang="es-CO" sz="1400" dirty="0" err="1"/>
              <a:t>kernel</a:t>
            </a:r>
            <a:r>
              <a:rPr lang="es-CO" sz="1400" dirty="0"/>
              <a:t>=’</a:t>
            </a:r>
            <a:r>
              <a:rPr lang="es-CO" sz="1400" dirty="0" err="1"/>
              <a:t>rbf</a:t>
            </a:r>
            <a:r>
              <a:rPr lang="es-CO" sz="1400" dirty="0"/>
              <a:t>’, </a:t>
            </a:r>
            <a:r>
              <a:rPr lang="es-CO" sz="1400" dirty="0" err="1"/>
              <a:t>degree</a:t>
            </a:r>
            <a:r>
              <a:rPr lang="es-CO" sz="1400" dirty="0"/>
              <a:t>=3, gamma=’</a:t>
            </a:r>
            <a:r>
              <a:rPr lang="es-CO" sz="1400" dirty="0" err="1"/>
              <a:t>auto_deprecated</a:t>
            </a:r>
            <a:r>
              <a:rPr lang="es-CO" sz="1400" dirty="0"/>
              <a:t>’, coef0=0.0, tol=0.001, C=1.0, </a:t>
            </a:r>
            <a:r>
              <a:rPr lang="es-CO" sz="1400" dirty="0" err="1"/>
              <a:t>epsilon</a:t>
            </a:r>
            <a:r>
              <a:rPr lang="es-CO" sz="1400" dirty="0"/>
              <a:t>=0.1, </a:t>
            </a:r>
            <a:r>
              <a:rPr lang="es-CO" sz="1400" dirty="0" err="1"/>
              <a:t>shrinking</a:t>
            </a:r>
            <a:r>
              <a:rPr lang="es-CO" sz="1400" dirty="0"/>
              <a:t>=True, </a:t>
            </a:r>
            <a:r>
              <a:rPr lang="es-CO" sz="1400" dirty="0" err="1"/>
              <a:t>cache_size</a:t>
            </a:r>
            <a:r>
              <a:rPr lang="es-CO" sz="1400" dirty="0"/>
              <a:t>=200, </a:t>
            </a:r>
            <a:r>
              <a:rPr lang="es-CO" sz="1400" dirty="0" err="1"/>
              <a:t>verbose</a:t>
            </a:r>
            <a:r>
              <a:rPr lang="es-CO" sz="1400" dirty="0"/>
              <a:t>=False, </a:t>
            </a:r>
            <a:r>
              <a:rPr lang="es-CO" sz="1400" dirty="0" err="1"/>
              <a:t>max_iter</a:t>
            </a:r>
            <a:r>
              <a:rPr lang="es-CO" sz="1400" dirty="0"/>
              <a:t>=-1)</a:t>
            </a:r>
          </a:p>
        </p:txBody>
      </p:sp>
      <p:sp>
        <p:nvSpPr>
          <p:cNvPr id="4" name="Date Placeholder 3">
            <a:extLst>
              <a:ext uri="{FF2B5EF4-FFF2-40B4-BE49-F238E27FC236}">
                <a16:creationId xmlns:a16="http://schemas.microsoft.com/office/drawing/2014/main" id="{ADBECDD8-F394-4C6C-B190-5EE687C14BC8}"/>
              </a:ext>
            </a:extLst>
          </p:cNvPr>
          <p:cNvSpPr>
            <a:spLocks noGrp="1"/>
          </p:cNvSpPr>
          <p:nvPr>
            <p:ph type="dt" sz="half" idx="10"/>
          </p:nvPr>
        </p:nvSpPr>
        <p:spPr/>
        <p:txBody>
          <a:bodyPr/>
          <a:lstStyle/>
          <a:p>
            <a:fld id="{0102AD37-B099-4B3D-AFCD-811A983DC3D3}" type="datetime1">
              <a:rPr lang="es-CO" smtClean="0"/>
              <a:t>07/02/2019</a:t>
            </a:fld>
            <a:endParaRPr lang="en-US" dirty="0"/>
          </a:p>
        </p:txBody>
      </p:sp>
      <p:sp>
        <p:nvSpPr>
          <p:cNvPr id="8" name="Footer Placeholder 4">
            <a:extLst>
              <a:ext uri="{FF2B5EF4-FFF2-40B4-BE49-F238E27FC236}">
                <a16:creationId xmlns:a16="http://schemas.microsoft.com/office/drawing/2014/main" id="{44E3629E-E25D-427E-A12A-36D37CC74AAC}"/>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2175905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4E2-7D2B-434D-BBB6-3FCA4BF23DE6}"/>
              </a:ext>
            </a:extLst>
          </p:cNvPr>
          <p:cNvSpPr>
            <a:spLocks noGrp="1"/>
          </p:cNvSpPr>
          <p:nvPr>
            <p:ph type="title"/>
          </p:nvPr>
        </p:nvSpPr>
        <p:spPr/>
        <p:txBody>
          <a:bodyPr/>
          <a:lstStyle/>
          <a:p>
            <a:r>
              <a:rPr lang="es-CO" dirty="0" err="1"/>
              <a:t>Statsmodels</a:t>
            </a:r>
            <a:endParaRPr lang="es-CO" dirty="0"/>
          </a:p>
        </p:txBody>
      </p:sp>
      <p:sp>
        <p:nvSpPr>
          <p:cNvPr id="3" name="Content Placeholder 2">
            <a:extLst>
              <a:ext uri="{FF2B5EF4-FFF2-40B4-BE49-F238E27FC236}">
                <a16:creationId xmlns:a16="http://schemas.microsoft.com/office/drawing/2014/main" id="{2E9543C3-DD2C-4C61-8EF6-2F80D59A2680}"/>
              </a:ext>
            </a:extLst>
          </p:cNvPr>
          <p:cNvSpPr>
            <a:spLocks noGrp="1"/>
          </p:cNvSpPr>
          <p:nvPr>
            <p:ph idx="1"/>
          </p:nvPr>
        </p:nvSpPr>
        <p:spPr/>
        <p:txBody>
          <a:bodyPr/>
          <a:lstStyle/>
          <a:p>
            <a:r>
              <a:rPr lang="es-CO" sz="1800" b="1" dirty="0" err="1"/>
              <a:t>statsmodels.tsa.api.VAR</a:t>
            </a:r>
            <a:r>
              <a:rPr lang="es-CO" sz="1800" dirty="0"/>
              <a:t>(</a:t>
            </a:r>
            <a:r>
              <a:rPr lang="es-CO" sz="1800" dirty="0" err="1"/>
              <a:t>endog</a:t>
            </a:r>
            <a:r>
              <a:rPr lang="es-CO" sz="1800" dirty="0"/>
              <a:t>, </a:t>
            </a:r>
            <a:r>
              <a:rPr lang="es-CO" sz="1800" dirty="0" err="1"/>
              <a:t>exog</a:t>
            </a:r>
            <a:r>
              <a:rPr lang="es-CO" sz="1800" dirty="0"/>
              <a:t>=</a:t>
            </a:r>
            <a:r>
              <a:rPr lang="es-CO" sz="1800" dirty="0" err="1"/>
              <a:t>None</a:t>
            </a:r>
            <a:r>
              <a:rPr lang="es-CO" sz="1800" dirty="0"/>
              <a:t>, dates=</a:t>
            </a:r>
            <a:r>
              <a:rPr lang="es-CO" sz="1800" dirty="0" err="1"/>
              <a:t>None</a:t>
            </a:r>
            <a:r>
              <a:rPr lang="es-CO" sz="1800" dirty="0"/>
              <a:t>, </a:t>
            </a:r>
            <a:r>
              <a:rPr lang="es-CO" sz="1800" dirty="0" err="1"/>
              <a:t>freq</a:t>
            </a:r>
            <a:r>
              <a:rPr lang="es-CO" sz="1800" dirty="0"/>
              <a:t>=</a:t>
            </a:r>
            <a:r>
              <a:rPr lang="es-CO" sz="1800" dirty="0" err="1"/>
              <a:t>None</a:t>
            </a:r>
            <a:r>
              <a:rPr lang="es-CO" sz="1800" dirty="0"/>
              <a:t>, </a:t>
            </a:r>
            <a:r>
              <a:rPr lang="es-CO" sz="1800" dirty="0" err="1"/>
              <a:t>missing</a:t>
            </a:r>
            <a:r>
              <a:rPr lang="es-CO" sz="1800" dirty="0"/>
              <a:t>='</a:t>
            </a:r>
            <a:r>
              <a:rPr lang="es-CO" sz="1800" dirty="0" err="1"/>
              <a:t>none</a:t>
            </a:r>
            <a:r>
              <a:rPr lang="es-CO" sz="1800" dirty="0"/>
              <a:t>’)</a:t>
            </a:r>
            <a:endParaRPr lang="es-CO" sz="1800" b="1" dirty="0"/>
          </a:p>
          <a:p>
            <a:endParaRPr lang="es-CO" sz="1800" b="1" dirty="0"/>
          </a:p>
          <a:p>
            <a:r>
              <a:rPr lang="es-CO" sz="1800" b="1" dirty="0" err="1"/>
              <a:t>VAR.fit</a:t>
            </a:r>
            <a:r>
              <a:rPr lang="es-CO" sz="1800" dirty="0"/>
              <a:t>(</a:t>
            </a:r>
            <a:r>
              <a:rPr lang="en-US" sz="1800" i="1" dirty="0" err="1"/>
              <a:t>maxlags</a:t>
            </a:r>
            <a:r>
              <a:rPr lang="en-US" sz="1800" i="1" dirty="0"/>
              <a:t>=None</a:t>
            </a:r>
            <a:r>
              <a:rPr lang="en-US" sz="1800" dirty="0"/>
              <a:t>, </a:t>
            </a:r>
            <a:r>
              <a:rPr lang="en-US" sz="1800" i="1" dirty="0"/>
              <a:t>method='</a:t>
            </a:r>
            <a:r>
              <a:rPr lang="en-US" sz="1800" i="1" dirty="0" err="1"/>
              <a:t>ols</a:t>
            </a:r>
            <a:r>
              <a:rPr lang="en-US" sz="1800" i="1" dirty="0"/>
              <a:t>'</a:t>
            </a:r>
            <a:r>
              <a:rPr lang="en-US" sz="1800" dirty="0"/>
              <a:t>, </a:t>
            </a:r>
            <a:r>
              <a:rPr lang="en-US" sz="1800" i="1" dirty="0" err="1"/>
              <a:t>ic</a:t>
            </a:r>
            <a:r>
              <a:rPr lang="en-US" sz="1800" i="1" dirty="0"/>
              <a:t>=None</a:t>
            </a:r>
            <a:r>
              <a:rPr lang="en-US" sz="1800" dirty="0"/>
              <a:t>, </a:t>
            </a:r>
            <a:r>
              <a:rPr lang="en-US" sz="1800" i="1" dirty="0"/>
              <a:t>trend='c'</a:t>
            </a:r>
            <a:r>
              <a:rPr lang="en-US" sz="1800" dirty="0"/>
              <a:t>, </a:t>
            </a:r>
            <a:r>
              <a:rPr lang="en-US" sz="1800" i="1" dirty="0"/>
              <a:t>verbose=False</a:t>
            </a:r>
            <a:r>
              <a:rPr lang="es-CO" sz="1800" dirty="0"/>
              <a:t>)</a:t>
            </a:r>
          </a:p>
          <a:p>
            <a:endParaRPr lang="es-CO" sz="1800" dirty="0"/>
          </a:p>
          <a:p>
            <a:r>
              <a:rPr lang="es-CO" sz="1800" b="1" dirty="0" err="1"/>
              <a:t>VARResults.summary</a:t>
            </a:r>
            <a:r>
              <a:rPr lang="es-CO" sz="1800" dirty="0"/>
              <a:t>()</a:t>
            </a:r>
          </a:p>
          <a:p>
            <a:endParaRPr lang="es-CO" sz="1800" dirty="0"/>
          </a:p>
          <a:p>
            <a:r>
              <a:rPr lang="en-US" sz="1800" b="1" dirty="0" err="1"/>
              <a:t>VARResults.test_causality</a:t>
            </a:r>
            <a:r>
              <a:rPr lang="en-US" sz="1800" dirty="0"/>
              <a:t>(caused, causing=None, kind='f', </a:t>
            </a:r>
            <a:r>
              <a:rPr lang="en-US" sz="1800" dirty="0" err="1"/>
              <a:t>signif</a:t>
            </a:r>
            <a:r>
              <a:rPr lang="en-US" sz="1800" dirty="0"/>
              <a:t>=0.05)</a:t>
            </a:r>
          </a:p>
          <a:p>
            <a:endParaRPr lang="en-US" sz="1800" b="1" dirty="0"/>
          </a:p>
          <a:p>
            <a:r>
              <a:rPr lang="en-US" sz="1800" b="1" dirty="0" err="1"/>
              <a:t>VARResults.forecast</a:t>
            </a:r>
            <a:r>
              <a:rPr lang="en-US" sz="1800" dirty="0"/>
              <a:t>(y, steps, </a:t>
            </a:r>
            <a:r>
              <a:rPr lang="en-US" sz="1800" dirty="0" err="1"/>
              <a:t>exog_future</a:t>
            </a:r>
            <a:r>
              <a:rPr lang="en-US" sz="1800" dirty="0"/>
              <a:t>=None)</a:t>
            </a:r>
          </a:p>
        </p:txBody>
      </p:sp>
      <p:sp>
        <p:nvSpPr>
          <p:cNvPr id="4" name="Date Placeholder 3">
            <a:extLst>
              <a:ext uri="{FF2B5EF4-FFF2-40B4-BE49-F238E27FC236}">
                <a16:creationId xmlns:a16="http://schemas.microsoft.com/office/drawing/2014/main" id="{F89C2526-4BB7-4960-B639-E3CA89502C5B}"/>
              </a:ext>
            </a:extLst>
          </p:cNvPr>
          <p:cNvSpPr>
            <a:spLocks noGrp="1"/>
          </p:cNvSpPr>
          <p:nvPr>
            <p:ph type="dt" sz="half" idx="10"/>
          </p:nvPr>
        </p:nvSpPr>
        <p:spPr/>
        <p:txBody>
          <a:bodyPr/>
          <a:lstStyle/>
          <a:p>
            <a:fld id="{8F89D7F2-46C8-457E-9058-4DAF8FC169EE}" type="datetime1">
              <a:rPr lang="es-CO" smtClean="0"/>
              <a:t>07/02/2019</a:t>
            </a:fld>
            <a:endParaRPr lang="en-US" dirty="0"/>
          </a:p>
        </p:txBody>
      </p:sp>
      <p:sp>
        <p:nvSpPr>
          <p:cNvPr id="11" name="Footer Placeholder 4">
            <a:extLst>
              <a:ext uri="{FF2B5EF4-FFF2-40B4-BE49-F238E27FC236}">
                <a16:creationId xmlns:a16="http://schemas.microsoft.com/office/drawing/2014/main" id="{A7CC789A-A4BE-4425-8429-6A407BCC36D3}"/>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25221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FF1A-A2BE-4BAF-BD34-7447BCF94D2F}"/>
              </a:ext>
            </a:extLst>
          </p:cNvPr>
          <p:cNvSpPr>
            <a:spLocks noGrp="1"/>
          </p:cNvSpPr>
          <p:nvPr>
            <p:ph type="title"/>
          </p:nvPr>
        </p:nvSpPr>
        <p:spPr/>
        <p:txBody>
          <a:bodyPr/>
          <a:lstStyle/>
          <a:p>
            <a:r>
              <a:rPr lang="es-CO" dirty="0" err="1"/>
              <a:t>Statsmodels</a:t>
            </a:r>
            <a:endParaRPr lang="es-CO" dirty="0"/>
          </a:p>
        </p:txBody>
      </p:sp>
      <p:sp>
        <p:nvSpPr>
          <p:cNvPr id="3" name="Content Placeholder 2">
            <a:extLst>
              <a:ext uri="{FF2B5EF4-FFF2-40B4-BE49-F238E27FC236}">
                <a16:creationId xmlns:a16="http://schemas.microsoft.com/office/drawing/2014/main" id="{1A1877EE-131C-4088-8D64-D826B849EB92}"/>
              </a:ext>
            </a:extLst>
          </p:cNvPr>
          <p:cNvSpPr>
            <a:spLocks noGrp="1"/>
          </p:cNvSpPr>
          <p:nvPr>
            <p:ph idx="1"/>
          </p:nvPr>
        </p:nvSpPr>
        <p:spPr/>
        <p:txBody>
          <a:bodyPr/>
          <a:lstStyle/>
          <a:p>
            <a:r>
              <a:rPr lang="es-CO" sz="1600" b="1" dirty="0" err="1"/>
              <a:t>statsmodels.tsa.stattools.acf</a:t>
            </a:r>
            <a:r>
              <a:rPr lang="es-CO" sz="1600" dirty="0"/>
              <a:t>(x, </a:t>
            </a:r>
            <a:r>
              <a:rPr lang="es-CO" sz="1600" dirty="0" err="1"/>
              <a:t>unbiased</a:t>
            </a:r>
            <a:r>
              <a:rPr lang="es-CO" sz="1600" dirty="0"/>
              <a:t>=False, </a:t>
            </a:r>
            <a:r>
              <a:rPr lang="es-CO" sz="1600" dirty="0" err="1"/>
              <a:t>nlags</a:t>
            </a:r>
            <a:r>
              <a:rPr lang="es-CO" sz="1600" dirty="0"/>
              <a:t>=40, </a:t>
            </a:r>
            <a:r>
              <a:rPr lang="es-CO" sz="1600" dirty="0" err="1"/>
              <a:t>qstat</a:t>
            </a:r>
            <a:r>
              <a:rPr lang="es-CO" sz="1600" dirty="0"/>
              <a:t>=False, </a:t>
            </a:r>
            <a:r>
              <a:rPr lang="es-CO" sz="1600" dirty="0" err="1"/>
              <a:t>fft</a:t>
            </a:r>
            <a:r>
              <a:rPr lang="es-CO" sz="1600" dirty="0"/>
              <a:t>=False, </a:t>
            </a:r>
            <a:r>
              <a:rPr lang="es-CO" sz="1600" dirty="0" err="1"/>
              <a:t>alpha</a:t>
            </a:r>
            <a:r>
              <a:rPr lang="es-CO" sz="1600" dirty="0"/>
              <a:t>=</a:t>
            </a:r>
            <a:r>
              <a:rPr lang="es-CO" sz="1600" dirty="0" err="1"/>
              <a:t>None</a:t>
            </a:r>
            <a:r>
              <a:rPr lang="es-CO" sz="1600" dirty="0"/>
              <a:t>, </a:t>
            </a:r>
            <a:r>
              <a:rPr lang="es-CO" sz="1600" dirty="0" err="1"/>
              <a:t>missing</a:t>
            </a:r>
            <a:r>
              <a:rPr lang="es-CO" sz="1600" dirty="0"/>
              <a:t>='</a:t>
            </a:r>
            <a:r>
              <a:rPr lang="es-CO" sz="1600" dirty="0" err="1"/>
              <a:t>none</a:t>
            </a:r>
            <a:r>
              <a:rPr lang="es-CO" sz="1600" dirty="0"/>
              <a:t>’)</a:t>
            </a:r>
          </a:p>
          <a:p>
            <a:endParaRPr lang="es-CO" sz="1600" dirty="0"/>
          </a:p>
          <a:p>
            <a:r>
              <a:rPr lang="es-CO" sz="1600" b="1" dirty="0" err="1"/>
              <a:t>statsmodels.tsa.stattools.pacf</a:t>
            </a:r>
            <a:r>
              <a:rPr lang="es-CO" sz="1600" dirty="0"/>
              <a:t>(x, </a:t>
            </a:r>
            <a:r>
              <a:rPr lang="es-CO" sz="1600" dirty="0" err="1"/>
              <a:t>nlags</a:t>
            </a:r>
            <a:r>
              <a:rPr lang="es-CO" sz="1600" dirty="0"/>
              <a:t>=40, </a:t>
            </a:r>
            <a:r>
              <a:rPr lang="es-CO" sz="1600" dirty="0" err="1"/>
              <a:t>method</a:t>
            </a:r>
            <a:r>
              <a:rPr lang="es-CO" sz="1600" dirty="0"/>
              <a:t>='</a:t>
            </a:r>
            <a:r>
              <a:rPr lang="es-CO" sz="1600" dirty="0" err="1"/>
              <a:t>ywunbiased</a:t>
            </a:r>
            <a:r>
              <a:rPr lang="es-CO" sz="1600" dirty="0"/>
              <a:t>', </a:t>
            </a:r>
            <a:r>
              <a:rPr lang="es-CO" sz="1600" dirty="0" err="1"/>
              <a:t>alpha</a:t>
            </a:r>
            <a:r>
              <a:rPr lang="es-CO" sz="1600" dirty="0"/>
              <a:t>=</a:t>
            </a:r>
            <a:r>
              <a:rPr lang="es-CO" sz="1600" dirty="0" err="1"/>
              <a:t>None</a:t>
            </a:r>
            <a:r>
              <a:rPr lang="es-CO" sz="1600" dirty="0"/>
              <a:t>)</a:t>
            </a:r>
          </a:p>
          <a:p>
            <a:pPr marL="0" indent="0">
              <a:buNone/>
            </a:pPr>
            <a:endParaRPr lang="es-CO" sz="1600" b="1" dirty="0"/>
          </a:p>
          <a:p>
            <a:r>
              <a:rPr lang="es-CO" sz="1600" b="1" dirty="0" err="1"/>
              <a:t>statsmodels.graphics.gofplots.qqplot</a:t>
            </a:r>
            <a:r>
              <a:rPr lang="es-CO" sz="1600" dirty="0"/>
              <a:t>(data, </a:t>
            </a:r>
            <a:r>
              <a:rPr lang="es-CO" sz="1600" dirty="0" err="1"/>
              <a:t>dist</a:t>
            </a:r>
            <a:r>
              <a:rPr lang="es-CO" sz="1600" dirty="0"/>
              <a:t>=&lt;scipy.</a:t>
            </a:r>
            <a:r>
              <a:rPr lang="es-CO" sz="1600" dirty="0" err="1"/>
              <a:t>stats</a:t>
            </a:r>
            <a:r>
              <a:rPr lang="es-CO" sz="1600" dirty="0"/>
              <a:t>._</a:t>
            </a:r>
            <a:r>
              <a:rPr lang="es-CO" sz="1600" dirty="0" err="1"/>
              <a:t>continuous_distns.norm_gen</a:t>
            </a:r>
            <a:r>
              <a:rPr lang="es-CO" sz="1600" dirty="0"/>
              <a:t> </a:t>
            </a:r>
            <a:r>
              <a:rPr lang="es-CO" sz="1600" dirty="0" err="1"/>
              <a:t>object</a:t>
            </a:r>
            <a:r>
              <a:rPr lang="es-CO" sz="1600" dirty="0"/>
              <a:t>&gt;, </a:t>
            </a:r>
            <a:r>
              <a:rPr lang="es-CO" sz="1600" dirty="0" err="1"/>
              <a:t>distargs</a:t>
            </a:r>
            <a:r>
              <a:rPr lang="es-CO" sz="1600" dirty="0"/>
              <a:t>=(), a=0, </a:t>
            </a:r>
            <a:r>
              <a:rPr lang="es-CO" sz="1600" dirty="0" err="1"/>
              <a:t>loc</a:t>
            </a:r>
            <a:r>
              <a:rPr lang="es-CO" sz="1600" dirty="0"/>
              <a:t>=0, </a:t>
            </a:r>
            <a:r>
              <a:rPr lang="es-CO" sz="1600" dirty="0" err="1"/>
              <a:t>scale</a:t>
            </a:r>
            <a:r>
              <a:rPr lang="es-CO" sz="1600" dirty="0"/>
              <a:t>=1, </a:t>
            </a:r>
            <a:r>
              <a:rPr lang="es-CO" sz="1600" dirty="0" err="1"/>
              <a:t>fit</a:t>
            </a:r>
            <a:r>
              <a:rPr lang="es-CO" sz="1600" dirty="0"/>
              <a:t>=False, line=</a:t>
            </a:r>
            <a:r>
              <a:rPr lang="es-CO" sz="1600" dirty="0" err="1"/>
              <a:t>None</a:t>
            </a:r>
            <a:r>
              <a:rPr lang="es-CO" sz="1600" dirty="0"/>
              <a:t>, </a:t>
            </a:r>
            <a:r>
              <a:rPr lang="es-CO" sz="1600" dirty="0" err="1"/>
              <a:t>ax</a:t>
            </a:r>
            <a:r>
              <a:rPr lang="es-CO" sz="1600" dirty="0"/>
              <a:t>=</a:t>
            </a:r>
            <a:r>
              <a:rPr lang="es-CO" sz="1600" dirty="0" err="1"/>
              <a:t>None</a:t>
            </a:r>
            <a:r>
              <a:rPr lang="es-CO" sz="1600" dirty="0"/>
              <a:t>, **</a:t>
            </a:r>
            <a:r>
              <a:rPr lang="es-CO" sz="1600" dirty="0" err="1"/>
              <a:t>plotkwargs</a:t>
            </a:r>
            <a:r>
              <a:rPr lang="es-CO" sz="1600" dirty="0"/>
              <a:t>)</a:t>
            </a:r>
          </a:p>
        </p:txBody>
      </p:sp>
      <p:sp>
        <p:nvSpPr>
          <p:cNvPr id="4" name="Date Placeholder 3">
            <a:extLst>
              <a:ext uri="{FF2B5EF4-FFF2-40B4-BE49-F238E27FC236}">
                <a16:creationId xmlns:a16="http://schemas.microsoft.com/office/drawing/2014/main" id="{C032E8D7-9573-481D-9036-147C2B0493A7}"/>
              </a:ext>
            </a:extLst>
          </p:cNvPr>
          <p:cNvSpPr>
            <a:spLocks noGrp="1"/>
          </p:cNvSpPr>
          <p:nvPr>
            <p:ph type="dt" sz="half" idx="10"/>
          </p:nvPr>
        </p:nvSpPr>
        <p:spPr/>
        <p:txBody>
          <a:bodyPr/>
          <a:lstStyle/>
          <a:p>
            <a:fld id="{000C9372-2700-48B4-A1FD-08679A245199}" type="datetime1">
              <a:rPr lang="es-CO" smtClean="0"/>
              <a:t>07/02/2019</a:t>
            </a:fld>
            <a:endParaRPr lang="en-US" dirty="0"/>
          </a:p>
        </p:txBody>
      </p:sp>
      <p:sp>
        <p:nvSpPr>
          <p:cNvPr id="7" name="Footer Placeholder 4">
            <a:extLst>
              <a:ext uri="{FF2B5EF4-FFF2-40B4-BE49-F238E27FC236}">
                <a16:creationId xmlns:a16="http://schemas.microsoft.com/office/drawing/2014/main" id="{63E845B2-5997-41DD-AE8B-B90253AB373E}"/>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1918504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CA95-C584-4359-922A-1CB52E6EC22B}"/>
              </a:ext>
            </a:extLst>
          </p:cNvPr>
          <p:cNvSpPr>
            <a:spLocks noGrp="1"/>
          </p:cNvSpPr>
          <p:nvPr>
            <p:ph type="title"/>
          </p:nvPr>
        </p:nvSpPr>
        <p:spPr/>
        <p:txBody>
          <a:bodyPr/>
          <a:lstStyle/>
          <a:p>
            <a:r>
              <a:rPr lang="es-CO" dirty="0"/>
              <a:t>3. Diagrama del proceso</a:t>
            </a:r>
          </a:p>
        </p:txBody>
      </p:sp>
      <p:sp>
        <p:nvSpPr>
          <p:cNvPr id="3" name="Date Placeholder 2">
            <a:extLst>
              <a:ext uri="{FF2B5EF4-FFF2-40B4-BE49-F238E27FC236}">
                <a16:creationId xmlns:a16="http://schemas.microsoft.com/office/drawing/2014/main" id="{D5375873-9C8E-432D-A50F-7E696BFDF1F3}"/>
              </a:ext>
            </a:extLst>
          </p:cNvPr>
          <p:cNvSpPr>
            <a:spLocks noGrp="1"/>
          </p:cNvSpPr>
          <p:nvPr>
            <p:ph type="dt" sz="half" idx="10"/>
          </p:nvPr>
        </p:nvSpPr>
        <p:spPr/>
        <p:txBody>
          <a:bodyPr/>
          <a:lstStyle/>
          <a:p>
            <a:fld id="{C28CE80D-E6F9-47F2-A98E-B93C205FCA26}" type="datetime1">
              <a:rPr lang="es-CO" smtClean="0"/>
              <a:t>07/02/2019</a:t>
            </a:fld>
            <a:endParaRPr lang="en-US" dirty="0"/>
          </a:p>
        </p:txBody>
      </p:sp>
      <p:sp>
        <p:nvSpPr>
          <p:cNvPr id="5" name="Footer Placeholder 4">
            <a:extLst>
              <a:ext uri="{FF2B5EF4-FFF2-40B4-BE49-F238E27FC236}">
                <a16:creationId xmlns:a16="http://schemas.microsoft.com/office/drawing/2014/main" id="{8A8E262A-9B8B-4D31-98A1-0B9B1DB9E157}"/>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1670199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867E-81C5-43C1-A77F-68B8DF82015B}"/>
              </a:ext>
            </a:extLst>
          </p:cNvPr>
          <p:cNvSpPr>
            <a:spLocks noGrp="1"/>
          </p:cNvSpPr>
          <p:nvPr>
            <p:ph type="title"/>
          </p:nvPr>
        </p:nvSpPr>
        <p:spPr/>
        <p:txBody>
          <a:bodyPr/>
          <a:lstStyle/>
          <a:p>
            <a:r>
              <a:rPr lang="es-CO" dirty="0"/>
              <a:t>Diagrama del proceso</a:t>
            </a:r>
          </a:p>
        </p:txBody>
      </p:sp>
      <p:graphicFrame>
        <p:nvGraphicFramePr>
          <p:cNvPr id="6" name="Content Placeholder 5">
            <a:extLst>
              <a:ext uri="{FF2B5EF4-FFF2-40B4-BE49-F238E27FC236}">
                <a16:creationId xmlns:a16="http://schemas.microsoft.com/office/drawing/2014/main" id="{375AA0AC-86B3-44CF-9A1C-1899A5D32649}"/>
              </a:ext>
            </a:extLst>
          </p:cNvPr>
          <p:cNvGraphicFramePr>
            <a:graphicFrameLocks noGrp="1"/>
          </p:cNvGraphicFramePr>
          <p:nvPr>
            <p:ph idx="1"/>
            <p:extLst>
              <p:ext uri="{D42A27DB-BD31-4B8C-83A1-F6EECF244321}">
                <p14:modId xmlns:p14="http://schemas.microsoft.com/office/powerpoint/2010/main" val="4201490064"/>
              </p:ext>
            </p:extLst>
          </p:nvPr>
        </p:nvGraphicFramePr>
        <p:xfrm>
          <a:off x="457200" y="1425575"/>
          <a:ext cx="8229600"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10D4243C-94CF-4546-B7AB-826895C8D9ED}"/>
              </a:ext>
            </a:extLst>
          </p:cNvPr>
          <p:cNvSpPr>
            <a:spLocks noGrp="1"/>
          </p:cNvSpPr>
          <p:nvPr>
            <p:ph type="dt" sz="half" idx="10"/>
          </p:nvPr>
        </p:nvSpPr>
        <p:spPr/>
        <p:txBody>
          <a:bodyPr/>
          <a:lstStyle/>
          <a:p>
            <a:fld id="{3DCA1B45-B642-46D1-AE8E-CB27434E2CC6}" type="datetime1">
              <a:rPr lang="es-CO" smtClean="0"/>
              <a:t>07/02/2019</a:t>
            </a:fld>
            <a:endParaRPr lang="en-US" dirty="0"/>
          </a:p>
        </p:txBody>
      </p:sp>
      <p:sp>
        <p:nvSpPr>
          <p:cNvPr id="7" name="Footer Placeholder 4">
            <a:extLst>
              <a:ext uri="{FF2B5EF4-FFF2-40B4-BE49-F238E27FC236}">
                <a16:creationId xmlns:a16="http://schemas.microsoft.com/office/drawing/2014/main" id="{AAB68868-0BF2-40BC-8F29-00D35A088CD8}"/>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149555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173EB-C764-41E6-A36A-51E25E414137}"/>
              </a:ext>
            </a:extLst>
          </p:cNvPr>
          <p:cNvSpPr>
            <a:spLocks noGrp="1"/>
          </p:cNvSpPr>
          <p:nvPr>
            <p:ph type="title" idx="4294967295"/>
          </p:nvPr>
        </p:nvSpPr>
        <p:spPr>
          <a:xfrm>
            <a:off x="1" y="915592"/>
            <a:ext cx="8966597" cy="459581"/>
          </a:xfrm>
          <a:noFill/>
        </p:spPr>
        <p:txBody>
          <a:bodyPr>
            <a:normAutofit/>
          </a:bodyPr>
          <a:lstStyle/>
          <a:p>
            <a:pPr algn="ctr"/>
            <a:r>
              <a:rPr lang="es-CO" sz="2400" dirty="0">
                <a:solidFill>
                  <a:schemeClr val="tx1">
                    <a:lumMod val="75000"/>
                    <a:lumOff val="25000"/>
                  </a:schemeClr>
                </a:solidFill>
              </a:rPr>
              <a:t>Historia del Machine </a:t>
            </a:r>
            <a:r>
              <a:rPr lang="es-CO" sz="2400" dirty="0" err="1">
                <a:solidFill>
                  <a:schemeClr val="tx1">
                    <a:lumMod val="75000"/>
                    <a:lumOff val="25000"/>
                  </a:schemeClr>
                </a:solidFill>
              </a:rPr>
              <a:t>Learning</a:t>
            </a:r>
            <a:endParaRPr lang="es-CO" sz="2400" dirty="0">
              <a:solidFill>
                <a:schemeClr val="tx1">
                  <a:lumMod val="75000"/>
                  <a:lumOff val="25000"/>
                </a:schemeClr>
              </a:solidFill>
            </a:endParaRPr>
          </a:p>
        </p:txBody>
      </p:sp>
      <p:grpSp>
        <p:nvGrpSpPr>
          <p:cNvPr id="59" name="Grupo 58">
            <a:extLst>
              <a:ext uri="{FF2B5EF4-FFF2-40B4-BE49-F238E27FC236}">
                <a16:creationId xmlns:a16="http://schemas.microsoft.com/office/drawing/2014/main" id="{93FE23A2-DFAE-4E46-8135-0AAF53780F8E}"/>
              </a:ext>
            </a:extLst>
          </p:cNvPr>
          <p:cNvGrpSpPr/>
          <p:nvPr/>
        </p:nvGrpSpPr>
        <p:grpSpPr>
          <a:xfrm>
            <a:off x="150685" y="1409172"/>
            <a:ext cx="8698703" cy="1221795"/>
            <a:chOff x="200914" y="723370"/>
            <a:chExt cx="11598270" cy="1629060"/>
          </a:xfrm>
          <a:noFill/>
        </p:grpSpPr>
        <p:grpSp>
          <p:nvGrpSpPr>
            <p:cNvPr id="52" name="Grupo 51">
              <a:extLst>
                <a:ext uri="{FF2B5EF4-FFF2-40B4-BE49-F238E27FC236}">
                  <a16:creationId xmlns:a16="http://schemas.microsoft.com/office/drawing/2014/main" id="{B7498F4F-A429-46AD-B972-0746868F70E8}"/>
                </a:ext>
              </a:extLst>
            </p:cNvPr>
            <p:cNvGrpSpPr/>
            <p:nvPr/>
          </p:nvGrpSpPr>
          <p:grpSpPr>
            <a:xfrm>
              <a:off x="442481" y="915223"/>
              <a:ext cx="11356703" cy="1437207"/>
              <a:chOff x="480166" y="891175"/>
              <a:chExt cx="11356703" cy="1565338"/>
            </a:xfrm>
            <a:grpFill/>
          </p:grpSpPr>
          <p:sp>
            <p:nvSpPr>
              <p:cNvPr id="39" name="Rectángulo: esquinas redondeadas 38">
                <a:extLst>
                  <a:ext uri="{FF2B5EF4-FFF2-40B4-BE49-F238E27FC236}">
                    <a16:creationId xmlns:a16="http://schemas.microsoft.com/office/drawing/2014/main" id="{A38E4FF3-0953-43E6-8B8B-280E3ECB631A}"/>
                  </a:ext>
                </a:extLst>
              </p:cNvPr>
              <p:cNvSpPr/>
              <p:nvPr/>
            </p:nvSpPr>
            <p:spPr>
              <a:xfrm>
                <a:off x="480166" y="891175"/>
                <a:ext cx="11307038" cy="156533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C0C0C0">
                      <a:lumMod val="20000"/>
                      <a:lumOff val="80000"/>
                    </a:srgbClr>
                  </a:solidFill>
                  <a:latin typeface="Arial"/>
                </a:endParaRPr>
              </a:p>
            </p:txBody>
          </p:sp>
          <p:sp>
            <p:nvSpPr>
              <p:cNvPr id="40" name="Rectángulo 39">
                <a:extLst>
                  <a:ext uri="{FF2B5EF4-FFF2-40B4-BE49-F238E27FC236}">
                    <a16:creationId xmlns:a16="http://schemas.microsoft.com/office/drawing/2014/main" id="{41B3CD86-6673-4742-B1D7-4AD9BA838BC2}"/>
                  </a:ext>
                </a:extLst>
              </p:cNvPr>
              <p:cNvSpPr/>
              <p:nvPr/>
            </p:nvSpPr>
            <p:spPr>
              <a:xfrm>
                <a:off x="676179" y="1126137"/>
                <a:ext cx="11160690" cy="1307341"/>
              </a:xfrm>
              <a:prstGeom prst="rect">
                <a:avLst/>
              </a:prstGeom>
              <a:grpFill/>
            </p:spPr>
            <p:txBody>
              <a:bodyPr wrap="square">
                <a:spAutoFit/>
              </a:bodyPr>
              <a:lstStyle/>
              <a:p>
                <a:pPr defTabSz="342900"/>
                <a:r>
                  <a:rPr lang="es-CO" sz="1050" b="1" dirty="0">
                    <a:solidFill>
                      <a:srgbClr val="000000"/>
                    </a:solidFill>
                    <a:latin typeface="Arial"/>
                  </a:rPr>
                  <a:t>1950</a:t>
                </a:r>
                <a:r>
                  <a:rPr lang="es-CO" sz="1050" dirty="0">
                    <a:solidFill>
                      <a:srgbClr val="000000"/>
                    </a:solidFill>
                    <a:latin typeface="Arial"/>
                  </a:rPr>
                  <a:t> — Alan Turing crea el “Test de Turing” para determinar si una máquina era realmente inteligente.</a:t>
                </a:r>
              </a:p>
              <a:p>
                <a:pPr defTabSz="342900"/>
                <a:r>
                  <a:rPr lang="es-CO" sz="1050" b="1" dirty="0">
                    <a:solidFill>
                      <a:srgbClr val="000000"/>
                    </a:solidFill>
                    <a:latin typeface="Arial"/>
                  </a:rPr>
                  <a:t>1952</a:t>
                </a:r>
                <a:r>
                  <a:rPr lang="es-CO" sz="1050" dirty="0">
                    <a:solidFill>
                      <a:srgbClr val="000000"/>
                    </a:solidFill>
                    <a:latin typeface="Arial"/>
                  </a:rPr>
                  <a:t> — Arthur Samuel escribe el primer programa de ordenador capaz de aprender. </a:t>
                </a:r>
              </a:p>
              <a:p>
                <a:pPr defTabSz="342900"/>
                <a:r>
                  <a:rPr lang="es-CO" sz="1050" b="1" dirty="0">
                    <a:solidFill>
                      <a:srgbClr val="000000"/>
                    </a:solidFill>
                    <a:latin typeface="Arial"/>
                  </a:rPr>
                  <a:t>1956</a:t>
                </a:r>
                <a:r>
                  <a:rPr lang="es-CO" sz="1050" dirty="0">
                    <a:solidFill>
                      <a:srgbClr val="000000"/>
                    </a:solidFill>
                    <a:latin typeface="Arial"/>
                  </a:rPr>
                  <a:t> — Martin Minsky y John McCarthy, con la ayuda de Claude Shannon y Nathan Rochester, organizan la conferencia de </a:t>
                </a:r>
                <a:r>
                  <a:rPr lang="es-CO" sz="1050" dirty="0" err="1">
                    <a:solidFill>
                      <a:srgbClr val="000000"/>
                    </a:solidFill>
                    <a:latin typeface="Arial"/>
                  </a:rPr>
                  <a:t>Darthmouth</a:t>
                </a:r>
                <a:r>
                  <a:rPr lang="es-CO" sz="1050" dirty="0">
                    <a:solidFill>
                      <a:srgbClr val="000000"/>
                    </a:solidFill>
                    <a:latin typeface="Arial"/>
                  </a:rPr>
                  <a:t> de 1956, considerada como el evento donde nace el campo de la Inteligencia Artificial.</a:t>
                </a:r>
              </a:p>
              <a:p>
                <a:pPr defTabSz="342900"/>
                <a:r>
                  <a:rPr lang="es-CO" sz="1050" b="1" dirty="0">
                    <a:solidFill>
                      <a:srgbClr val="000000"/>
                    </a:solidFill>
                    <a:latin typeface="Arial"/>
                  </a:rPr>
                  <a:t>1958 </a:t>
                </a:r>
                <a:r>
                  <a:rPr lang="es-CO" sz="1050" dirty="0">
                    <a:solidFill>
                      <a:srgbClr val="000000"/>
                    </a:solidFill>
                    <a:latin typeface="Arial"/>
                  </a:rPr>
                  <a:t>— Frank Rosenblatt diseña el Perceptrón, la primera Red Neuronal Artificial</a:t>
                </a:r>
                <a:r>
                  <a:rPr lang="es-CO" sz="1050" b="1" dirty="0">
                    <a:solidFill>
                      <a:srgbClr val="000000"/>
                    </a:solidFill>
                    <a:latin typeface="Arial"/>
                  </a:rPr>
                  <a:t>.</a:t>
                </a:r>
                <a:endParaRPr lang="es-CO" sz="1050" dirty="0">
                  <a:solidFill>
                    <a:srgbClr val="000000"/>
                  </a:solidFill>
                  <a:latin typeface="Arial"/>
                </a:endParaRPr>
              </a:p>
            </p:txBody>
          </p:sp>
        </p:grpSp>
        <p:grpSp>
          <p:nvGrpSpPr>
            <p:cNvPr id="58" name="Grupo 57">
              <a:extLst>
                <a:ext uri="{FF2B5EF4-FFF2-40B4-BE49-F238E27FC236}">
                  <a16:creationId xmlns:a16="http://schemas.microsoft.com/office/drawing/2014/main" id="{F5292080-6DA5-4972-98F3-824B95F72647}"/>
                </a:ext>
              </a:extLst>
            </p:cNvPr>
            <p:cNvGrpSpPr/>
            <p:nvPr/>
          </p:nvGrpSpPr>
          <p:grpSpPr>
            <a:xfrm>
              <a:off x="200914" y="723370"/>
              <a:ext cx="5012995" cy="424710"/>
              <a:chOff x="7177911" y="199863"/>
              <a:chExt cx="5012995" cy="424710"/>
            </a:xfrm>
            <a:grpFill/>
          </p:grpSpPr>
          <p:sp>
            <p:nvSpPr>
              <p:cNvPr id="57" name="Rectángulo: esquinas redondeadas 56">
                <a:extLst>
                  <a:ext uri="{FF2B5EF4-FFF2-40B4-BE49-F238E27FC236}">
                    <a16:creationId xmlns:a16="http://schemas.microsoft.com/office/drawing/2014/main" id="{BB092CB3-2D06-47B4-85D4-752C49D3718B}"/>
                  </a:ext>
                </a:extLst>
              </p:cNvPr>
              <p:cNvSpPr/>
              <p:nvPr/>
            </p:nvSpPr>
            <p:spPr>
              <a:xfrm>
                <a:off x="7177911" y="199863"/>
                <a:ext cx="5012995" cy="4039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56" name="Rectángulo 55">
                <a:extLst>
                  <a:ext uri="{FF2B5EF4-FFF2-40B4-BE49-F238E27FC236}">
                    <a16:creationId xmlns:a16="http://schemas.microsoft.com/office/drawing/2014/main" id="{A6FF7083-AEFF-4A6E-8BFF-548FAAEA4FCB}"/>
                  </a:ext>
                </a:extLst>
              </p:cNvPr>
              <p:cNvSpPr/>
              <p:nvPr/>
            </p:nvSpPr>
            <p:spPr>
              <a:xfrm>
                <a:off x="7227468" y="224463"/>
                <a:ext cx="4963438" cy="400110"/>
              </a:xfrm>
              <a:prstGeom prst="rect">
                <a:avLst/>
              </a:prstGeom>
              <a:solidFill>
                <a:schemeClr val="accent2"/>
              </a:solidFill>
            </p:spPr>
            <p:txBody>
              <a:bodyPr wrap="square">
                <a:spAutoFit/>
              </a:bodyPr>
              <a:lstStyle/>
              <a:p>
                <a:pPr algn="just" defTabSz="342900"/>
                <a:r>
                  <a:rPr lang="es-CO" sz="1350" b="1" dirty="0">
                    <a:solidFill>
                      <a:srgbClr val="000000">
                        <a:lumMod val="75000"/>
                        <a:lumOff val="25000"/>
                      </a:srgbClr>
                    </a:solidFill>
                    <a:latin typeface="Arial"/>
                  </a:rPr>
                  <a:t>Nacimiento [1952 – 1958]</a:t>
                </a:r>
              </a:p>
            </p:txBody>
          </p:sp>
        </p:grpSp>
      </p:grpSp>
      <p:grpSp>
        <p:nvGrpSpPr>
          <p:cNvPr id="63" name="Grupo 62">
            <a:extLst>
              <a:ext uri="{FF2B5EF4-FFF2-40B4-BE49-F238E27FC236}">
                <a16:creationId xmlns:a16="http://schemas.microsoft.com/office/drawing/2014/main" id="{580C99F1-A15D-4BAC-A955-B524563A2250}"/>
              </a:ext>
            </a:extLst>
          </p:cNvPr>
          <p:cNvGrpSpPr/>
          <p:nvPr/>
        </p:nvGrpSpPr>
        <p:grpSpPr>
          <a:xfrm>
            <a:off x="150686" y="2677732"/>
            <a:ext cx="8661453" cy="1004116"/>
            <a:chOff x="200915" y="2601915"/>
            <a:chExt cx="11548604" cy="1630067"/>
          </a:xfrm>
          <a:noFill/>
        </p:grpSpPr>
        <p:grpSp>
          <p:nvGrpSpPr>
            <p:cNvPr id="55" name="Grupo 54">
              <a:extLst>
                <a:ext uri="{FF2B5EF4-FFF2-40B4-BE49-F238E27FC236}">
                  <a16:creationId xmlns:a16="http://schemas.microsoft.com/office/drawing/2014/main" id="{29F505E2-CFAF-45B4-8D96-EB00CED0E413}"/>
                </a:ext>
              </a:extLst>
            </p:cNvPr>
            <p:cNvGrpSpPr/>
            <p:nvPr/>
          </p:nvGrpSpPr>
          <p:grpSpPr>
            <a:xfrm>
              <a:off x="442481" y="2782731"/>
              <a:ext cx="11307038" cy="1449251"/>
              <a:chOff x="442481" y="2515654"/>
              <a:chExt cx="11307038" cy="1449251"/>
            </a:xfrm>
            <a:grpFill/>
          </p:grpSpPr>
          <p:sp>
            <p:nvSpPr>
              <p:cNvPr id="42" name="Rectángulo: esquinas redondeadas 41">
                <a:extLst>
                  <a:ext uri="{FF2B5EF4-FFF2-40B4-BE49-F238E27FC236}">
                    <a16:creationId xmlns:a16="http://schemas.microsoft.com/office/drawing/2014/main" id="{B2A587C2-C160-45AB-97F7-A7620DE0FD0C}"/>
                  </a:ext>
                </a:extLst>
              </p:cNvPr>
              <p:cNvSpPr/>
              <p:nvPr/>
            </p:nvSpPr>
            <p:spPr>
              <a:xfrm>
                <a:off x="442481" y="2515654"/>
                <a:ext cx="11307038" cy="13674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C0C0C0">
                      <a:lumMod val="20000"/>
                      <a:lumOff val="80000"/>
                    </a:srgbClr>
                  </a:solidFill>
                  <a:latin typeface="Arial"/>
                </a:endParaRPr>
              </a:p>
            </p:txBody>
          </p:sp>
          <p:sp>
            <p:nvSpPr>
              <p:cNvPr id="44" name="Rectángulo 43">
                <a:extLst>
                  <a:ext uri="{FF2B5EF4-FFF2-40B4-BE49-F238E27FC236}">
                    <a16:creationId xmlns:a16="http://schemas.microsoft.com/office/drawing/2014/main" id="{729B7F35-B008-4F1E-9FC5-1FF718B29407}"/>
                  </a:ext>
                </a:extLst>
              </p:cNvPr>
              <p:cNvSpPr/>
              <p:nvPr/>
            </p:nvSpPr>
            <p:spPr>
              <a:xfrm>
                <a:off x="578284" y="2765769"/>
                <a:ext cx="11171235" cy="1199136"/>
              </a:xfrm>
              <a:prstGeom prst="rect">
                <a:avLst/>
              </a:prstGeom>
              <a:grpFill/>
            </p:spPr>
            <p:txBody>
              <a:bodyPr wrap="square">
                <a:spAutoFit/>
              </a:bodyPr>
              <a:lstStyle/>
              <a:p>
                <a:pPr defTabSz="342900"/>
                <a:r>
                  <a:rPr lang="es-CO" sz="1050" b="1" dirty="0">
                    <a:solidFill>
                      <a:srgbClr val="000000"/>
                    </a:solidFill>
                    <a:latin typeface="Arial"/>
                  </a:rPr>
                  <a:t>1967 </a:t>
                </a:r>
                <a:r>
                  <a:rPr lang="es-CO" sz="1050" dirty="0">
                    <a:solidFill>
                      <a:srgbClr val="000000"/>
                    </a:solidFill>
                    <a:latin typeface="Arial"/>
                  </a:rPr>
                  <a:t>— Se escribe el algoritmo “</a:t>
                </a:r>
                <a:r>
                  <a:rPr lang="es-CO" sz="1050" dirty="0" err="1">
                    <a:solidFill>
                      <a:srgbClr val="000000"/>
                    </a:solidFill>
                    <a:latin typeface="Arial"/>
                  </a:rPr>
                  <a:t>Nearest</a:t>
                </a:r>
                <a:r>
                  <a:rPr lang="es-CO" sz="1050" dirty="0">
                    <a:solidFill>
                      <a:srgbClr val="000000"/>
                    </a:solidFill>
                    <a:latin typeface="Arial"/>
                  </a:rPr>
                  <a:t> </a:t>
                </a:r>
                <a:r>
                  <a:rPr lang="es-CO" sz="1050" dirty="0" err="1">
                    <a:solidFill>
                      <a:srgbClr val="000000"/>
                    </a:solidFill>
                    <a:latin typeface="Arial"/>
                  </a:rPr>
                  <a:t>Neighbor</a:t>
                </a:r>
                <a:r>
                  <a:rPr lang="es-CO" sz="1050" dirty="0">
                    <a:solidFill>
                      <a:srgbClr val="000000"/>
                    </a:solidFill>
                    <a:latin typeface="Arial"/>
                  </a:rPr>
                  <a:t>”. Este hito está considerado como el nacimiento al campo del reconocimiento de patrones (</a:t>
                </a:r>
                <a:r>
                  <a:rPr lang="es-CO" sz="1050" dirty="0" err="1">
                    <a:solidFill>
                      <a:srgbClr val="000000"/>
                    </a:solidFill>
                    <a:latin typeface="Arial"/>
                  </a:rPr>
                  <a:t>pattern</a:t>
                </a:r>
                <a:r>
                  <a:rPr lang="es-CO" sz="1050" dirty="0">
                    <a:solidFill>
                      <a:srgbClr val="000000"/>
                    </a:solidFill>
                    <a:latin typeface="Arial"/>
                  </a:rPr>
                  <a:t> </a:t>
                </a:r>
                <a:r>
                  <a:rPr lang="es-CO" sz="1050" dirty="0" err="1">
                    <a:solidFill>
                      <a:srgbClr val="000000"/>
                    </a:solidFill>
                    <a:latin typeface="Arial"/>
                  </a:rPr>
                  <a:t>recognition</a:t>
                </a:r>
                <a:r>
                  <a:rPr lang="es-CO" sz="1050" dirty="0">
                    <a:solidFill>
                      <a:srgbClr val="000000"/>
                    </a:solidFill>
                    <a:latin typeface="Arial"/>
                  </a:rPr>
                  <a:t>) en computadores.</a:t>
                </a:r>
              </a:p>
              <a:p>
                <a:pPr defTabSz="342900"/>
                <a:r>
                  <a:rPr lang="es-CO" sz="1050" b="1" dirty="0">
                    <a:solidFill>
                      <a:srgbClr val="000000"/>
                    </a:solidFill>
                    <a:latin typeface="Arial"/>
                  </a:rPr>
                  <a:t>1979</a:t>
                </a:r>
                <a:r>
                  <a:rPr lang="es-CO" sz="1050" dirty="0">
                    <a:solidFill>
                      <a:srgbClr val="000000"/>
                    </a:solidFill>
                    <a:latin typeface="Arial"/>
                  </a:rPr>
                  <a:t> — Estudiantes de la Universidad de Stanford inventan el  “Stanford </a:t>
                </a:r>
                <a:r>
                  <a:rPr lang="es-CO" sz="1050" dirty="0" err="1">
                    <a:solidFill>
                      <a:srgbClr val="000000"/>
                    </a:solidFill>
                    <a:latin typeface="Arial"/>
                  </a:rPr>
                  <a:t>Cart</a:t>
                </a:r>
                <a:r>
                  <a:rPr lang="es-CO" sz="1050" dirty="0">
                    <a:solidFill>
                      <a:srgbClr val="000000"/>
                    </a:solidFill>
                    <a:latin typeface="Arial"/>
                  </a:rPr>
                  <a:t>”, un robot móvil capaz de moverse autónomamente por una habitación evitando obstáculos.</a:t>
                </a:r>
              </a:p>
            </p:txBody>
          </p:sp>
        </p:grpSp>
        <p:grpSp>
          <p:nvGrpSpPr>
            <p:cNvPr id="62" name="Grupo 61">
              <a:extLst>
                <a:ext uri="{FF2B5EF4-FFF2-40B4-BE49-F238E27FC236}">
                  <a16:creationId xmlns:a16="http://schemas.microsoft.com/office/drawing/2014/main" id="{8E77220A-65B9-4D2C-BF6F-97AAB163B286}"/>
                </a:ext>
              </a:extLst>
            </p:cNvPr>
            <p:cNvGrpSpPr/>
            <p:nvPr/>
          </p:nvGrpSpPr>
          <p:grpSpPr>
            <a:xfrm>
              <a:off x="200915" y="2601915"/>
              <a:ext cx="5062552" cy="487150"/>
              <a:chOff x="6664345" y="235608"/>
              <a:chExt cx="5062552" cy="487150"/>
            </a:xfrm>
            <a:grpFill/>
          </p:grpSpPr>
          <p:sp>
            <p:nvSpPr>
              <p:cNvPr id="61" name="Rectángulo: esquinas redondeadas 60">
                <a:extLst>
                  <a:ext uri="{FF2B5EF4-FFF2-40B4-BE49-F238E27FC236}">
                    <a16:creationId xmlns:a16="http://schemas.microsoft.com/office/drawing/2014/main" id="{321CC1D4-A21D-442A-9A73-9DBB2F768B06}"/>
                  </a:ext>
                </a:extLst>
              </p:cNvPr>
              <p:cNvSpPr/>
              <p:nvPr/>
            </p:nvSpPr>
            <p:spPr>
              <a:xfrm>
                <a:off x="6664345" y="239865"/>
                <a:ext cx="5062552" cy="4266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60" name="Rectángulo 59">
                <a:extLst>
                  <a:ext uri="{FF2B5EF4-FFF2-40B4-BE49-F238E27FC236}">
                    <a16:creationId xmlns:a16="http://schemas.microsoft.com/office/drawing/2014/main" id="{F647F0C5-9991-4E16-AEF3-DD6A44D4956C}"/>
                  </a:ext>
                </a:extLst>
              </p:cNvPr>
              <p:cNvSpPr/>
              <p:nvPr/>
            </p:nvSpPr>
            <p:spPr>
              <a:xfrm>
                <a:off x="6764553" y="235608"/>
                <a:ext cx="4874107" cy="487150"/>
              </a:xfrm>
              <a:prstGeom prst="rect">
                <a:avLst/>
              </a:prstGeom>
              <a:grpFill/>
            </p:spPr>
            <p:txBody>
              <a:bodyPr wrap="square">
                <a:spAutoFit/>
              </a:bodyPr>
              <a:lstStyle/>
              <a:p>
                <a:pPr defTabSz="342900"/>
                <a:r>
                  <a:rPr lang="es-CO" sz="1350" b="1" dirty="0">
                    <a:solidFill>
                      <a:srgbClr val="646464"/>
                    </a:solidFill>
                    <a:latin typeface="Arial"/>
                  </a:rPr>
                  <a:t>Primer Invierno de la IA [1974-1980]</a:t>
                </a:r>
              </a:p>
            </p:txBody>
          </p:sp>
        </p:grpSp>
      </p:grpSp>
      <p:grpSp>
        <p:nvGrpSpPr>
          <p:cNvPr id="70" name="Grupo 69">
            <a:extLst>
              <a:ext uri="{FF2B5EF4-FFF2-40B4-BE49-F238E27FC236}">
                <a16:creationId xmlns:a16="http://schemas.microsoft.com/office/drawing/2014/main" id="{C95D21DD-57BD-4063-AB9B-4184CFC602F6}"/>
              </a:ext>
            </a:extLst>
          </p:cNvPr>
          <p:cNvGrpSpPr/>
          <p:nvPr/>
        </p:nvGrpSpPr>
        <p:grpSpPr>
          <a:xfrm>
            <a:off x="173758" y="3676009"/>
            <a:ext cx="8826191" cy="945316"/>
            <a:chOff x="231678" y="4134125"/>
            <a:chExt cx="11768254" cy="1260421"/>
          </a:xfrm>
          <a:noFill/>
        </p:grpSpPr>
        <p:grpSp>
          <p:nvGrpSpPr>
            <p:cNvPr id="54" name="Grupo 53">
              <a:extLst>
                <a:ext uri="{FF2B5EF4-FFF2-40B4-BE49-F238E27FC236}">
                  <a16:creationId xmlns:a16="http://schemas.microsoft.com/office/drawing/2014/main" id="{96F77C73-2C41-4E21-911A-81BB9B3CD571}"/>
                </a:ext>
              </a:extLst>
            </p:cNvPr>
            <p:cNvGrpSpPr/>
            <p:nvPr/>
          </p:nvGrpSpPr>
          <p:grpSpPr>
            <a:xfrm>
              <a:off x="442481" y="4291751"/>
              <a:ext cx="11557451" cy="1102795"/>
              <a:chOff x="417973" y="3942223"/>
              <a:chExt cx="11557451" cy="1102795"/>
            </a:xfrm>
            <a:grpFill/>
          </p:grpSpPr>
          <p:sp>
            <p:nvSpPr>
              <p:cNvPr id="45" name="Rectángulo: esquinas redondeadas 44">
                <a:extLst>
                  <a:ext uri="{FF2B5EF4-FFF2-40B4-BE49-F238E27FC236}">
                    <a16:creationId xmlns:a16="http://schemas.microsoft.com/office/drawing/2014/main" id="{C4928147-F0D7-4D95-8EF7-EE1DC07D4E38}"/>
                  </a:ext>
                </a:extLst>
              </p:cNvPr>
              <p:cNvSpPr/>
              <p:nvPr/>
            </p:nvSpPr>
            <p:spPr>
              <a:xfrm>
                <a:off x="417973" y="3942223"/>
                <a:ext cx="11307038" cy="110279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C0C0C0">
                      <a:lumMod val="20000"/>
                      <a:lumOff val="80000"/>
                    </a:srgbClr>
                  </a:solidFill>
                  <a:latin typeface="Arial"/>
                </a:endParaRPr>
              </a:p>
            </p:txBody>
          </p:sp>
          <p:sp>
            <p:nvSpPr>
              <p:cNvPr id="48" name="Rectángulo 47">
                <a:extLst>
                  <a:ext uri="{FF2B5EF4-FFF2-40B4-BE49-F238E27FC236}">
                    <a16:creationId xmlns:a16="http://schemas.microsoft.com/office/drawing/2014/main" id="{157987FA-4F67-4C57-A5CF-554629623A28}"/>
                  </a:ext>
                </a:extLst>
              </p:cNvPr>
              <p:cNvSpPr/>
              <p:nvPr/>
            </p:nvSpPr>
            <p:spPr>
              <a:xfrm>
                <a:off x="553776" y="4255462"/>
                <a:ext cx="11421648" cy="769442"/>
              </a:xfrm>
              <a:prstGeom prst="rect">
                <a:avLst/>
              </a:prstGeom>
              <a:grpFill/>
            </p:spPr>
            <p:txBody>
              <a:bodyPr wrap="square">
                <a:spAutoFit/>
              </a:bodyPr>
              <a:lstStyle/>
              <a:p>
                <a:pPr defTabSz="342900"/>
                <a:r>
                  <a:rPr lang="es-CO" sz="1050" b="1" dirty="0">
                    <a:solidFill>
                      <a:srgbClr val="000000"/>
                    </a:solidFill>
                    <a:latin typeface="Arial"/>
                  </a:rPr>
                  <a:t>1981</a:t>
                </a:r>
                <a:r>
                  <a:rPr lang="es-CO" sz="1050" dirty="0">
                    <a:solidFill>
                      <a:srgbClr val="000000"/>
                    </a:solidFill>
                    <a:latin typeface="Arial"/>
                  </a:rPr>
                  <a:t> — Gerald </a:t>
                </a:r>
                <a:r>
                  <a:rPr lang="es-CO" sz="1050" dirty="0" err="1">
                    <a:solidFill>
                      <a:srgbClr val="000000"/>
                    </a:solidFill>
                    <a:latin typeface="Arial"/>
                  </a:rPr>
                  <a:t>Dejong</a:t>
                </a:r>
                <a:r>
                  <a:rPr lang="es-CO" sz="1050" dirty="0">
                    <a:solidFill>
                      <a:srgbClr val="000000"/>
                    </a:solidFill>
                    <a:latin typeface="Arial"/>
                  </a:rPr>
                  <a:t> introduce el concepto “</a:t>
                </a:r>
                <a:r>
                  <a:rPr lang="es-CO" sz="1050" dirty="0" err="1">
                    <a:solidFill>
                      <a:srgbClr val="000000"/>
                    </a:solidFill>
                    <a:latin typeface="Arial"/>
                  </a:rPr>
                  <a:t>Explanation</a:t>
                </a:r>
                <a:r>
                  <a:rPr lang="es-CO" sz="1050" dirty="0">
                    <a:solidFill>
                      <a:srgbClr val="000000"/>
                    </a:solidFill>
                    <a:latin typeface="Arial"/>
                  </a:rPr>
                  <a:t> </a:t>
                </a:r>
                <a:r>
                  <a:rPr lang="es-CO" sz="1050" dirty="0" err="1">
                    <a:solidFill>
                      <a:srgbClr val="000000"/>
                    </a:solidFill>
                    <a:latin typeface="Arial"/>
                  </a:rPr>
                  <a:t>Based</a:t>
                </a:r>
                <a:r>
                  <a:rPr lang="es-CO" sz="1050" dirty="0">
                    <a:solidFill>
                      <a:srgbClr val="000000"/>
                    </a:solidFill>
                    <a:latin typeface="Arial"/>
                  </a:rPr>
                  <a:t> </a:t>
                </a:r>
                <a:r>
                  <a:rPr lang="es-CO" sz="1050" dirty="0" err="1">
                    <a:solidFill>
                      <a:srgbClr val="000000"/>
                    </a:solidFill>
                    <a:latin typeface="Arial"/>
                  </a:rPr>
                  <a:t>Learning</a:t>
                </a:r>
                <a:r>
                  <a:rPr lang="es-CO" sz="1050" dirty="0">
                    <a:solidFill>
                      <a:srgbClr val="000000"/>
                    </a:solidFill>
                    <a:latin typeface="Arial"/>
                  </a:rPr>
                  <a:t>” (EBL), donde un computador analiza datos de entrenamiento y crea reglas generales que le permiten descartar los datos menos importantes.</a:t>
                </a:r>
              </a:p>
              <a:p>
                <a:pPr defTabSz="342900"/>
                <a:r>
                  <a:rPr lang="es-CO" sz="1050" b="1" dirty="0">
                    <a:solidFill>
                      <a:srgbClr val="000000"/>
                    </a:solidFill>
                    <a:latin typeface="Arial"/>
                  </a:rPr>
                  <a:t>1985</a:t>
                </a:r>
                <a:r>
                  <a:rPr lang="es-CO" sz="1050" dirty="0">
                    <a:solidFill>
                      <a:srgbClr val="000000"/>
                    </a:solidFill>
                    <a:latin typeface="Arial"/>
                  </a:rPr>
                  <a:t> — Terry </a:t>
                </a:r>
                <a:r>
                  <a:rPr lang="es-CO" sz="1050" dirty="0" err="1">
                    <a:solidFill>
                      <a:srgbClr val="000000"/>
                    </a:solidFill>
                    <a:latin typeface="Arial"/>
                  </a:rPr>
                  <a:t>Sejnowski</a:t>
                </a:r>
                <a:r>
                  <a:rPr lang="es-CO" sz="1050" dirty="0">
                    <a:solidFill>
                      <a:srgbClr val="000000"/>
                    </a:solidFill>
                    <a:latin typeface="Arial"/>
                  </a:rPr>
                  <a:t> inventa </a:t>
                </a:r>
                <a:r>
                  <a:rPr lang="es-CO" sz="1050" dirty="0" err="1">
                    <a:solidFill>
                      <a:srgbClr val="000000"/>
                    </a:solidFill>
                    <a:latin typeface="Arial"/>
                  </a:rPr>
                  <a:t>NetTalk</a:t>
                </a:r>
                <a:r>
                  <a:rPr lang="es-CO" sz="1050" dirty="0">
                    <a:solidFill>
                      <a:srgbClr val="000000"/>
                    </a:solidFill>
                    <a:latin typeface="Arial"/>
                  </a:rPr>
                  <a:t>, que aprende a pronunciar palabras de la misma manera que lo haría un niño.</a:t>
                </a:r>
              </a:p>
            </p:txBody>
          </p:sp>
        </p:grpSp>
        <p:sp>
          <p:nvSpPr>
            <p:cNvPr id="65" name="Rectángulo: esquinas redondeadas 64">
              <a:extLst>
                <a:ext uri="{FF2B5EF4-FFF2-40B4-BE49-F238E27FC236}">
                  <a16:creationId xmlns:a16="http://schemas.microsoft.com/office/drawing/2014/main" id="{FF01FB17-1A26-4A90-8832-2C2000759E03}"/>
                </a:ext>
              </a:extLst>
            </p:cNvPr>
            <p:cNvSpPr/>
            <p:nvPr/>
          </p:nvSpPr>
          <p:spPr>
            <a:xfrm>
              <a:off x="231678" y="4134125"/>
              <a:ext cx="5012996" cy="42504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66" name="Rectángulo 65">
              <a:extLst>
                <a:ext uri="{FF2B5EF4-FFF2-40B4-BE49-F238E27FC236}">
                  <a16:creationId xmlns:a16="http://schemas.microsoft.com/office/drawing/2014/main" id="{47E3B9C3-68D9-43C9-96CA-BDBF670976B0}"/>
                </a:ext>
              </a:extLst>
            </p:cNvPr>
            <p:cNvSpPr/>
            <p:nvPr/>
          </p:nvSpPr>
          <p:spPr>
            <a:xfrm>
              <a:off x="301123" y="4143532"/>
              <a:ext cx="4874106" cy="400109"/>
            </a:xfrm>
            <a:prstGeom prst="rect">
              <a:avLst/>
            </a:prstGeom>
            <a:solidFill>
              <a:schemeClr val="accent2"/>
            </a:solidFill>
          </p:spPr>
          <p:txBody>
            <a:bodyPr wrap="square">
              <a:spAutoFit/>
            </a:bodyPr>
            <a:lstStyle/>
            <a:p>
              <a:pPr defTabSz="342900"/>
              <a:r>
                <a:rPr lang="es-CO" sz="1350" b="1" dirty="0">
                  <a:solidFill>
                    <a:srgbClr val="646464"/>
                  </a:solidFill>
                  <a:latin typeface="Arial"/>
                </a:rPr>
                <a:t>La explosión de los 80 [1980 – 1987]</a:t>
              </a:r>
            </a:p>
          </p:txBody>
        </p:sp>
      </p:grpSp>
      <p:grpSp>
        <p:nvGrpSpPr>
          <p:cNvPr id="71" name="Grupo 70">
            <a:extLst>
              <a:ext uri="{FF2B5EF4-FFF2-40B4-BE49-F238E27FC236}">
                <a16:creationId xmlns:a16="http://schemas.microsoft.com/office/drawing/2014/main" id="{D140F67D-1AD6-4DDA-98EF-4B270FA0AA55}"/>
              </a:ext>
            </a:extLst>
          </p:cNvPr>
          <p:cNvGrpSpPr/>
          <p:nvPr/>
        </p:nvGrpSpPr>
        <p:grpSpPr>
          <a:xfrm>
            <a:off x="187853" y="4682637"/>
            <a:ext cx="8637675" cy="1075006"/>
            <a:chOff x="250471" y="5476293"/>
            <a:chExt cx="11516900" cy="1433340"/>
          </a:xfrm>
          <a:noFill/>
        </p:grpSpPr>
        <p:grpSp>
          <p:nvGrpSpPr>
            <p:cNvPr id="53" name="Grupo 52">
              <a:extLst>
                <a:ext uri="{FF2B5EF4-FFF2-40B4-BE49-F238E27FC236}">
                  <a16:creationId xmlns:a16="http://schemas.microsoft.com/office/drawing/2014/main" id="{93DC456C-69F4-4B76-B378-7621936036B7}"/>
                </a:ext>
              </a:extLst>
            </p:cNvPr>
            <p:cNvGrpSpPr/>
            <p:nvPr/>
          </p:nvGrpSpPr>
          <p:grpSpPr>
            <a:xfrm>
              <a:off x="442481" y="5597743"/>
              <a:ext cx="11324890" cy="1311890"/>
              <a:chOff x="470165" y="5109229"/>
              <a:chExt cx="11324890" cy="1311890"/>
            </a:xfrm>
            <a:grpFill/>
          </p:grpSpPr>
          <p:sp>
            <p:nvSpPr>
              <p:cNvPr id="49" name="Rectángulo: esquinas redondeadas 48">
                <a:extLst>
                  <a:ext uri="{FF2B5EF4-FFF2-40B4-BE49-F238E27FC236}">
                    <a16:creationId xmlns:a16="http://schemas.microsoft.com/office/drawing/2014/main" id="{50749DB4-2FFA-4BDD-B09A-3816ABDA4F34}"/>
                  </a:ext>
                </a:extLst>
              </p:cNvPr>
              <p:cNvSpPr/>
              <p:nvPr/>
            </p:nvSpPr>
            <p:spPr>
              <a:xfrm>
                <a:off x="470165" y="5109229"/>
                <a:ext cx="11307037" cy="12811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C0C0C0">
                      <a:lumMod val="20000"/>
                      <a:lumOff val="80000"/>
                    </a:srgbClr>
                  </a:solidFill>
                  <a:latin typeface="Arial"/>
                </a:endParaRPr>
              </a:p>
            </p:txBody>
          </p:sp>
          <p:sp>
            <p:nvSpPr>
              <p:cNvPr id="51" name="Rectángulo 50">
                <a:extLst>
                  <a:ext uri="{FF2B5EF4-FFF2-40B4-BE49-F238E27FC236}">
                    <a16:creationId xmlns:a16="http://schemas.microsoft.com/office/drawing/2014/main" id="{246515D4-4E82-4412-9623-9F3F7D1A0BB0}"/>
                  </a:ext>
                </a:extLst>
              </p:cNvPr>
              <p:cNvSpPr/>
              <p:nvPr/>
            </p:nvSpPr>
            <p:spPr>
              <a:xfrm>
                <a:off x="578284" y="5436234"/>
                <a:ext cx="11216771" cy="984885"/>
              </a:xfrm>
              <a:prstGeom prst="rect">
                <a:avLst/>
              </a:prstGeom>
              <a:grpFill/>
            </p:spPr>
            <p:txBody>
              <a:bodyPr wrap="square">
                <a:spAutoFit/>
              </a:bodyPr>
              <a:lstStyle/>
              <a:p>
                <a:pPr defTabSz="342900"/>
                <a:r>
                  <a:rPr lang="es-CO" sz="1050" b="1" dirty="0">
                    <a:solidFill>
                      <a:srgbClr val="000000"/>
                    </a:solidFill>
                    <a:latin typeface="Arial"/>
                  </a:rPr>
                  <a:t>1990s</a:t>
                </a:r>
                <a:r>
                  <a:rPr lang="es-CO" sz="1050" dirty="0">
                    <a:solidFill>
                      <a:srgbClr val="000000"/>
                    </a:solidFill>
                    <a:latin typeface="Arial"/>
                  </a:rPr>
                  <a:t> — El trabajo en Machine </a:t>
                </a:r>
                <a:r>
                  <a:rPr lang="es-CO" sz="1050" dirty="0" err="1">
                    <a:solidFill>
                      <a:srgbClr val="000000"/>
                    </a:solidFill>
                    <a:latin typeface="Arial"/>
                  </a:rPr>
                  <a:t>Learning</a:t>
                </a:r>
                <a:r>
                  <a:rPr lang="es-CO" sz="1050" dirty="0">
                    <a:solidFill>
                      <a:srgbClr val="000000"/>
                    </a:solidFill>
                    <a:latin typeface="Arial"/>
                  </a:rPr>
                  <a:t> gira desde un enfoque orientado al conocimiento (</a:t>
                </a:r>
                <a:r>
                  <a:rPr lang="es-CO" sz="1050" dirty="0" err="1">
                    <a:solidFill>
                      <a:srgbClr val="000000"/>
                    </a:solidFill>
                    <a:latin typeface="Arial"/>
                  </a:rPr>
                  <a:t>knowledge-driven</a:t>
                </a:r>
                <a:r>
                  <a:rPr lang="es-CO" sz="1050" dirty="0">
                    <a:solidFill>
                      <a:srgbClr val="000000"/>
                    </a:solidFill>
                    <a:latin typeface="Arial"/>
                  </a:rPr>
                  <a:t>) hacia uno orientado al dato (data-</a:t>
                </a:r>
                <a:r>
                  <a:rPr lang="es-CO" sz="1050" dirty="0" err="1">
                    <a:solidFill>
                      <a:srgbClr val="000000"/>
                    </a:solidFill>
                    <a:latin typeface="Arial"/>
                  </a:rPr>
                  <a:t>driven</a:t>
                </a:r>
                <a:r>
                  <a:rPr lang="es-CO" sz="1050" dirty="0">
                    <a:solidFill>
                      <a:srgbClr val="000000"/>
                    </a:solidFill>
                    <a:latin typeface="Arial"/>
                  </a:rPr>
                  <a:t>). Los científicos comienzan a crear programas que analizan grandes cantidades de datos y extraen conclusiones de los resultados.</a:t>
                </a:r>
              </a:p>
              <a:p>
                <a:pPr defTabSz="342900"/>
                <a:r>
                  <a:rPr lang="es-CO" sz="1050" b="1" dirty="0">
                    <a:solidFill>
                      <a:srgbClr val="000000"/>
                    </a:solidFill>
                    <a:latin typeface="Arial"/>
                  </a:rPr>
                  <a:t>1997</a:t>
                </a:r>
                <a:r>
                  <a:rPr lang="es-CO" sz="1050" dirty="0">
                    <a:solidFill>
                      <a:srgbClr val="000000"/>
                    </a:solidFill>
                    <a:latin typeface="Arial"/>
                  </a:rPr>
                  <a:t> — El ordenador Deep Blue de IBM vence al campeón mundial de ajedrez Gary Kaspárov.</a:t>
                </a:r>
              </a:p>
            </p:txBody>
          </p:sp>
        </p:grpSp>
        <p:sp>
          <p:nvSpPr>
            <p:cNvPr id="67" name="Rectángulo: esquinas redondeadas 66">
              <a:extLst>
                <a:ext uri="{FF2B5EF4-FFF2-40B4-BE49-F238E27FC236}">
                  <a16:creationId xmlns:a16="http://schemas.microsoft.com/office/drawing/2014/main" id="{66953148-BBE4-475F-B65B-AEDD77C978F2}"/>
                </a:ext>
              </a:extLst>
            </p:cNvPr>
            <p:cNvSpPr/>
            <p:nvPr/>
          </p:nvSpPr>
          <p:spPr>
            <a:xfrm>
              <a:off x="250471" y="5476293"/>
              <a:ext cx="5012996" cy="42504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68" name="Rectángulo 67">
              <a:extLst>
                <a:ext uri="{FF2B5EF4-FFF2-40B4-BE49-F238E27FC236}">
                  <a16:creationId xmlns:a16="http://schemas.microsoft.com/office/drawing/2014/main" id="{B5F27F83-B7DB-4C5B-A0FA-79158A2BC36A}"/>
                </a:ext>
              </a:extLst>
            </p:cNvPr>
            <p:cNvSpPr/>
            <p:nvPr/>
          </p:nvSpPr>
          <p:spPr>
            <a:xfrm>
              <a:off x="250471" y="5480158"/>
              <a:ext cx="4547995" cy="677107"/>
            </a:xfrm>
            <a:prstGeom prst="rect">
              <a:avLst/>
            </a:prstGeom>
            <a:grpFill/>
          </p:spPr>
          <p:txBody>
            <a:bodyPr wrap="square">
              <a:spAutoFit/>
            </a:bodyPr>
            <a:lstStyle/>
            <a:p>
              <a:pPr defTabSz="342900"/>
              <a:r>
                <a:rPr lang="es-CO" sz="1350" b="1" dirty="0">
                  <a:solidFill>
                    <a:srgbClr val="646464"/>
                  </a:solidFill>
                  <a:latin typeface="Arial"/>
                </a:rPr>
                <a:t> Segundo Invierno de la IA [1987 – 1993]</a:t>
              </a:r>
            </a:p>
          </p:txBody>
        </p:sp>
      </p:grpSp>
      <p:sp>
        <p:nvSpPr>
          <p:cNvPr id="69" name="Rectángulo 68">
            <a:extLst>
              <a:ext uri="{FF2B5EF4-FFF2-40B4-BE49-F238E27FC236}">
                <a16:creationId xmlns:a16="http://schemas.microsoft.com/office/drawing/2014/main" id="{F6E0F463-F676-4A7D-86E5-CCA469D24DD6}"/>
              </a:ext>
            </a:extLst>
          </p:cNvPr>
          <p:cNvSpPr/>
          <p:nvPr/>
        </p:nvSpPr>
        <p:spPr>
          <a:xfrm>
            <a:off x="150686" y="5798369"/>
            <a:ext cx="4835652" cy="213585"/>
          </a:xfrm>
          <a:prstGeom prst="rect">
            <a:avLst/>
          </a:prstGeom>
          <a:noFill/>
        </p:spPr>
        <p:txBody>
          <a:bodyPr wrap="square">
            <a:spAutoFit/>
          </a:bodyPr>
          <a:lstStyle/>
          <a:p>
            <a:pPr defTabSz="342900"/>
            <a:r>
              <a:rPr lang="es-CO" sz="788" dirty="0">
                <a:solidFill>
                  <a:srgbClr val="000000"/>
                </a:solidFill>
                <a:latin typeface="Arial"/>
              </a:rPr>
              <a:t>Fuente: http://www.synergicpartners.com/una-breve-historia-del-machine-learning/</a:t>
            </a:r>
          </a:p>
        </p:txBody>
      </p:sp>
    </p:spTree>
    <p:extLst>
      <p:ext uri="{BB962C8B-B14F-4D97-AF65-F5344CB8AC3E}">
        <p14:creationId xmlns:p14="http://schemas.microsoft.com/office/powerpoint/2010/main" val="4067973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CA95-C584-4359-922A-1CB52E6EC22B}"/>
              </a:ext>
            </a:extLst>
          </p:cNvPr>
          <p:cNvSpPr>
            <a:spLocks noGrp="1"/>
          </p:cNvSpPr>
          <p:nvPr>
            <p:ph type="title"/>
          </p:nvPr>
        </p:nvSpPr>
        <p:spPr/>
        <p:txBody>
          <a:bodyPr/>
          <a:lstStyle/>
          <a:p>
            <a:r>
              <a:rPr lang="es-CO" dirty="0"/>
              <a:t>3. Componentes de la plantilla</a:t>
            </a:r>
          </a:p>
        </p:txBody>
      </p:sp>
      <p:sp>
        <p:nvSpPr>
          <p:cNvPr id="3" name="Date Placeholder 2">
            <a:extLst>
              <a:ext uri="{FF2B5EF4-FFF2-40B4-BE49-F238E27FC236}">
                <a16:creationId xmlns:a16="http://schemas.microsoft.com/office/drawing/2014/main" id="{D5375873-9C8E-432D-A50F-7E696BFDF1F3}"/>
              </a:ext>
            </a:extLst>
          </p:cNvPr>
          <p:cNvSpPr>
            <a:spLocks noGrp="1"/>
          </p:cNvSpPr>
          <p:nvPr>
            <p:ph type="dt" sz="half" idx="10"/>
          </p:nvPr>
        </p:nvSpPr>
        <p:spPr/>
        <p:txBody>
          <a:bodyPr/>
          <a:lstStyle/>
          <a:p>
            <a:fld id="{572DC4A4-86FD-4AC2-BCFB-29A1EF066CFD}" type="datetime1">
              <a:rPr lang="es-CO" smtClean="0"/>
              <a:t>07/02/2019</a:t>
            </a:fld>
            <a:endParaRPr lang="en-US" dirty="0"/>
          </a:p>
        </p:txBody>
      </p:sp>
      <p:sp>
        <p:nvSpPr>
          <p:cNvPr id="5" name="Footer Placeholder 4">
            <a:extLst>
              <a:ext uri="{FF2B5EF4-FFF2-40B4-BE49-F238E27FC236}">
                <a16:creationId xmlns:a16="http://schemas.microsoft.com/office/drawing/2014/main" id="{8A8E262A-9B8B-4D31-98A1-0B9B1DB9E157}"/>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217124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dirty="0"/>
              <a:t>Encabezado del mineral</a:t>
            </a:r>
          </a:p>
        </p:txBody>
      </p:sp>
      <p:pic>
        <p:nvPicPr>
          <p:cNvPr id="6" name="Content Placeholder 9">
            <a:extLst>
              <a:ext uri="{FF2B5EF4-FFF2-40B4-BE49-F238E27FC236}">
                <a16:creationId xmlns:a16="http://schemas.microsoft.com/office/drawing/2014/main" id="{9BFFAF53-09BD-42D3-91A7-016BBF7E085D}"/>
              </a:ext>
            </a:extLst>
          </p:cNvPr>
          <p:cNvPicPr>
            <a:picLocks noChangeAspect="1"/>
          </p:cNvPicPr>
          <p:nvPr/>
        </p:nvPicPr>
        <p:blipFill>
          <a:blip r:embed="rId2"/>
          <a:stretch>
            <a:fillRect/>
          </a:stretch>
        </p:blipFill>
        <p:spPr>
          <a:xfrm>
            <a:off x="457200" y="2104334"/>
            <a:ext cx="8229600" cy="2208243"/>
          </a:xfrm>
          <a:prstGeom prst="rect">
            <a:avLst/>
          </a:prstGeom>
          <a:ln>
            <a:noFill/>
          </a:ln>
          <a:effectLst>
            <a:outerShdw blurRad="190500" algn="tl" rotWithShape="0">
              <a:srgbClr val="000000">
                <a:alpha val="70000"/>
              </a:srgbClr>
            </a:outerShdw>
          </a:effectLst>
        </p:spPr>
      </p:pic>
      <p:sp>
        <p:nvSpPr>
          <p:cNvPr id="7" name="Date Placeholder 2">
            <a:extLst>
              <a:ext uri="{FF2B5EF4-FFF2-40B4-BE49-F238E27FC236}">
                <a16:creationId xmlns:a16="http://schemas.microsoft.com/office/drawing/2014/main" id="{7A6EE9DB-56C9-4DC2-88D1-9E5398420783}"/>
              </a:ext>
            </a:extLst>
          </p:cNvPr>
          <p:cNvSpPr>
            <a:spLocks noGrp="1"/>
          </p:cNvSpPr>
          <p:nvPr>
            <p:ph type="dt" sz="half" idx="10"/>
          </p:nvPr>
        </p:nvSpPr>
        <p:spPr>
          <a:xfrm>
            <a:off x="1217792" y="6496184"/>
            <a:ext cx="1188720" cy="201168"/>
          </a:xfrm>
        </p:spPr>
        <p:txBody>
          <a:bodyPr/>
          <a:lstStyle/>
          <a:p>
            <a:fld id="{AC9704EA-16FA-4D8F-AA62-1BEF4F23117C}" type="datetime1">
              <a:rPr lang="es-CO" smtClean="0"/>
              <a:t>07/02/2019</a:t>
            </a:fld>
            <a:endParaRPr lang="en-US" dirty="0"/>
          </a:p>
        </p:txBody>
      </p:sp>
      <p:sp>
        <p:nvSpPr>
          <p:cNvPr id="8" name="Footer Placeholder 4">
            <a:extLst>
              <a:ext uri="{FF2B5EF4-FFF2-40B4-BE49-F238E27FC236}">
                <a16:creationId xmlns:a16="http://schemas.microsoft.com/office/drawing/2014/main" id="{0D3D9EBD-6D16-4AC6-80DA-CE5FB1286D85}"/>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3062859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dirty="0"/>
              <a:t>Asignación de valores a variables</a:t>
            </a:r>
          </a:p>
        </p:txBody>
      </p:sp>
      <p:pic>
        <p:nvPicPr>
          <p:cNvPr id="7" name="Content Placeholder 10">
            <a:extLst>
              <a:ext uri="{FF2B5EF4-FFF2-40B4-BE49-F238E27FC236}">
                <a16:creationId xmlns:a16="http://schemas.microsoft.com/office/drawing/2014/main" id="{AF75EF41-D451-4855-ABDD-3BFD1D444F2E}"/>
              </a:ext>
            </a:extLst>
          </p:cNvPr>
          <p:cNvPicPr>
            <a:picLocks noChangeAspect="1"/>
          </p:cNvPicPr>
          <p:nvPr/>
        </p:nvPicPr>
        <p:blipFill rotWithShape="1">
          <a:blip r:embed="rId2"/>
          <a:srcRect l="5453"/>
          <a:stretch/>
        </p:blipFill>
        <p:spPr>
          <a:xfrm>
            <a:off x="457200" y="2104333"/>
            <a:ext cx="8229599" cy="3133983"/>
          </a:xfrm>
          <a:prstGeom prst="rect">
            <a:avLst/>
          </a:prstGeom>
          <a:ln>
            <a:noFill/>
          </a:ln>
          <a:effectLst>
            <a:outerShdw blurRad="190500" algn="tl" rotWithShape="0">
              <a:srgbClr val="000000">
                <a:alpha val="70000"/>
              </a:srgbClr>
            </a:outerShdw>
          </a:effectLst>
        </p:spPr>
      </p:pic>
      <p:sp>
        <p:nvSpPr>
          <p:cNvPr id="9" name="Date Placeholder 2">
            <a:extLst>
              <a:ext uri="{FF2B5EF4-FFF2-40B4-BE49-F238E27FC236}">
                <a16:creationId xmlns:a16="http://schemas.microsoft.com/office/drawing/2014/main" id="{CCA810F8-EC44-4AE3-A3CE-F13EE61BE81C}"/>
              </a:ext>
            </a:extLst>
          </p:cNvPr>
          <p:cNvSpPr>
            <a:spLocks noGrp="1"/>
          </p:cNvSpPr>
          <p:nvPr>
            <p:ph type="dt" sz="half" idx="10"/>
          </p:nvPr>
        </p:nvSpPr>
        <p:spPr>
          <a:xfrm>
            <a:off x="1217792" y="6496184"/>
            <a:ext cx="1188720" cy="201168"/>
          </a:xfrm>
        </p:spPr>
        <p:txBody>
          <a:bodyPr/>
          <a:lstStyle/>
          <a:p>
            <a:fld id="{6ED9E776-D0E9-4615-93EA-C6F2FB4484FA}" type="datetime1">
              <a:rPr lang="es-CO" smtClean="0"/>
              <a:t>07/02/2019</a:t>
            </a:fld>
            <a:endParaRPr lang="en-US" dirty="0"/>
          </a:p>
        </p:txBody>
      </p:sp>
      <p:sp>
        <p:nvSpPr>
          <p:cNvPr id="10" name="Footer Placeholder 4">
            <a:extLst>
              <a:ext uri="{FF2B5EF4-FFF2-40B4-BE49-F238E27FC236}">
                <a16:creationId xmlns:a16="http://schemas.microsoft.com/office/drawing/2014/main" id="{277E4634-A7D4-49DA-9D64-782C86C044A9}"/>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4276018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dirty="0"/>
              <a:t>Importación de series de tiempo</a:t>
            </a:r>
          </a:p>
        </p:txBody>
      </p:sp>
      <p:pic>
        <p:nvPicPr>
          <p:cNvPr id="6" name="Picture 5">
            <a:extLst>
              <a:ext uri="{FF2B5EF4-FFF2-40B4-BE49-F238E27FC236}">
                <a16:creationId xmlns:a16="http://schemas.microsoft.com/office/drawing/2014/main" id="{711C4F39-85CB-46E0-8C93-C3B9EBC242FD}"/>
              </a:ext>
            </a:extLst>
          </p:cNvPr>
          <p:cNvPicPr>
            <a:picLocks noChangeAspect="1"/>
          </p:cNvPicPr>
          <p:nvPr/>
        </p:nvPicPr>
        <p:blipFill rotWithShape="1">
          <a:blip r:embed="rId2"/>
          <a:srcRect l="5156"/>
          <a:stretch/>
        </p:blipFill>
        <p:spPr>
          <a:xfrm>
            <a:off x="925919" y="2104334"/>
            <a:ext cx="7292161" cy="4020241"/>
          </a:xfrm>
          <a:prstGeom prst="rect">
            <a:avLst/>
          </a:prstGeom>
          <a:ln>
            <a:noFill/>
          </a:ln>
          <a:effectLst>
            <a:outerShdw blurRad="190500" algn="tl" rotWithShape="0">
              <a:srgbClr val="000000">
                <a:alpha val="70000"/>
              </a:srgbClr>
            </a:outerShdw>
          </a:effectLst>
        </p:spPr>
      </p:pic>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389810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dirty="0"/>
              <a:t>Vista previa de serie de datos a proyectar</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D182EC14-24A2-400B-BA82-E3D9187F8930}"/>
              </a:ext>
            </a:extLst>
          </p:cNvPr>
          <p:cNvPicPr>
            <a:picLocks noChangeAspect="1"/>
          </p:cNvPicPr>
          <p:nvPr/>
        </p:nvPicPr>
        <p:blipFill>
          <a:blip r:embed="rId2"/>
          <a:stretch>
            <a:fillRect/>
          </a:stretch>
        </p:blipFill>
        <p:spPr>
          <a:xfrm>
            <a:off x="457200" y="2104334"/>
            <a:ext cx="8229600" cy="38913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881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Cálculo de la correlación entre la variable a proyectar y las demás series </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1028" name="Picture 4" descr="C:\Users\SX781WP\AppData\Local\Temp\SNAGHTML18943f6.PNG">
            <a:extLst>
              <a:ext uri="{FF2B5EF4-FFF2-40B4-BE49-F238E27FC236}">
                <a16:creationId xmlns:a16="http://schemas.microsoft.com/office/drawing/2014/main" id="{E2429439-C7E8-4941-816B-FFE754A64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6027" y="2104334"/>
            <a:ext cx="5351946" cy="40202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34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Selección de las variables explicativas del modelo</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F94BC005-16A1-4DA7-BDCD-B3CE1DB78FC0}"/>
              </a:ext>
            </a:extLst>
          </p:cNvPr>
          <p:cNvPicPr>
            <a:picLocks noChangeAspect="1"/>
          </p:cNvPicPr>
          <p:nvPr/>
        </p:nvPicPr>
        <p:blipFill>
          <a:blip r:embed="rId2"/>
          <a:stretch>
            <a:fillRect/>
          </a:stretch>
        </p:blipFill>
        <p:spPr>
          <a:xfrm>
            <a:off x="457200" y="2104333"/>
            <a:ext cx="8223742" cy="3885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038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Correlaciones entre las variables elegidas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B11DC5BA-8C6C-4DEA-B956-D058A97728D1}"/>
              </a:ext>
            </a:extLst>
          </p:cNvPr>
          <p:cNvPicPr>
            <a:picLocks noChangeAspect="1"/>
          </p:cNvPicPr>
          <p:nvPr/>
        </p:nvPicPr>
        <p:blipFill>
          <a:blip r:embed="rId2"/>
          <a:stretch>
            <a:fillRect/>
          </a:stretch>
        </p:blipFill>
        <p:spPr>
          <a:xfrm>
            <a:off x="457200" y="2104334"/>
            <a:ext cx="8223742" cy="28630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627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Datos seleccionados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7" name="Picture 6">
            <a:extLst>
              <a:ext uri="{FF2B5EF4-FFF2-40B4-BE49-F238E27FC236}">
                <a16:creationId xmlns:a16="http://schemas.microsoft.com/office/drawing/2014/main" id="{A2D640BC-800F-412F-A0B5-6C65CD9727E1}"/>
              </a:ext>
            </a:extLst>
          </p:cNvPr>
          <p:cNvPicPr>
            <a:picLocks noChangeAspect="1"/>
          </p:cNvPicPr>
          <p:nvPr/>
        </p:nvPicPr>
        <p:blipFill>
          <a:blip r:embed="rId2"/>
          <a:stretch>
            <a:fillRect/>
          </a:stretch>
        </p:blipFill>
        <p:spPr>
          <a:xfrm>
            <a:off x="448167" y="2104334"/>
            <a:ext cx="8238633" cy="32856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554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Pruebas de causalidad</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E07EB2DA-E204-4CCF-92F5-23EC3BD29048}"/>
              </a:ext>
            </a:extLst>
          </p:cNvPr>
          <p:cNvPicPr>
            <a:picLocks noChangeAspect="1"/>
          </p:cNvPicPr>
          <p:nvPr/>
        </p:nvPicPr>
        <p:blipFill rotWithShape="1">
          <a:blip r:embed="rId2"/>
          <a:srcRect b="58636"/>
          <a:stretch/>
        </p:blipFill>
        <p:spPr>
          <a:xfrm>
            <a:off x="1073666" y="2097743"/>
            <a:ext cx="6791532" cy="4026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953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677744D0-8883-4438-9302-0580E455E719}"/>
              </a:ext>
            </a:extLst>
          </p:cNvPr>
          <p:cNvGrpSpPr/>
          <p:nvPr/>
        </p:nvGrpSpPr>
        <p:grpSpPr>
          <a:xfrm>
            <a:off x="204742" y="1653224"/>
            <a:ext cx="8607398" cy="4069093"/>
            <a:chOff x="250804" y="811156"/>
            <a:chExt cx="11476531" cy="1652927"/>
          </a:xfrm>
          <a:noFill/>
        </p:grpSpPr>
        <p:grpSp>
          <p:nvGrpSpPr>
            <p:cNvPr id="6" name="Grupo 5">
              <a:extLst>
                <a:ext uri="{FF2B5EF4-FFF2-40B4-BE49-F238E27FC236}">
                  <a16:creationId xmlns:a16="http://schemas.microsoft.com/office/drawing/2014/main" id="{C9E0B6AE-BC08-484B-9637-D21DBE43E3B3}"/>
                </a:ext>
              </a:extLst>
            </p:cNvPr>
            <p:cNvGrpSpPr/>
            <p:nvPr/>
          </p:nvGrpSpPr>
          <p:grpSpPr>
            <a:xfrm>
              <a:off x="420297" y="891605"/>
              <a:ext cx="11307038" cy="1572478"/>
              <a:chOff x="457982" y="865451"/>
              <a:chExt cx="11307038" cy="1712668"/>
            </a:xfrm>
            <a:grpFill/>
          </p:grpSpPr>
          <p:sp>
            <p:nvSpPr>
              <p:cNvPr id="10" name="Rectángulo: esquinas redondeadas 9">
                <a:extLst>
                  <a:ext uri="{FF2B5EF4-FFF2-40B4-BE49-F238E27FC236}">
                    <a16:creationId xmlns:a16="http://schemas.microsoft.com/office/drawing/2014/main" id="{28BF8A62-5341-4C98-A521-C10050CA56F7}"/>
                  </a:ext>
                </a:extLst>
              </p:cNvPr>
              <p:cNvSpPr/>
              <p:nvPr/>
            </p:nvSpPr>
            <p:spPr>
              <a:xfrm>
                <a:off x="457982" y="865451"/>
                <a:ext cx="11307038" cy="171266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C0C0C0">
                      <a:lumMod val="20000"/>
                      <a:lumOff val="80000"/>
                    </a:srgbClr>
                  </a:solidFill>
                  <a:latin typeface="Arial"/>
                </a:endParaRPr>
              </a:p>
            </p:txBody>
          </p:sp>
          <p:sp>
            <p:nvSpPr>
              <p:cNvPr id="11" name="Rectángulo 10">
                <a:extLst>
                  <a:ext uri="{FF2B5EF4-FFF2-40B4-BE49-F238E27FC236}">
                    <a16:creationId xmlns:a16="http://schemas.microsoft.com/office/drawing/2014/main" id="{A93B45FB-E082-44D7-93CC-92C4D159B0AB}"/>
                  </a:ext>
                </a:extLst>
              </p:cNvPr>
              <p:cNvSpPr/>
              <p:nvPr/>
            </p:nvSpPr>
            <p:spPr>
              <a:xfrm>
                <a:off x="604330" y="1000720"/>
                <a:ext cx="10898321" cy="1501270"/>
              </a:xfrm>
              <a:prstGeom prst="rect">
                <a:avLst/>
              </a:prstGeom>
              <a:grpFill/>
            </p:spPr>
            <p:txBody>
              <a:bodyPr wrap="square" anchor="ctr">
                <a:spAutoFit/>
              </a:bodyPr>
              <a:lstStyle/>
              <a:p>
                <a:pPr defTabSz="342900"/>
                <a:r>
                  <a:rPr lang="es-CO" sz="975" b="1" dirty="0">
                    <a:solidFill>
                      <a:srgbClr val="000000"/>
                    </a:solidFill>
                    <a:latin typeface="Arial"/>
                  </a:rPr>
                  <a:t>2006</a:t>
                </a:r>
                <a:r>
                  <a:rPr lang="es-CO" sz="975" dirty="0">
                    <a:solidFill>
                      <a:srgbClr val="000000"/>
                    </a:solidFill>
                    <a:latin typeface="Arial"/>
                  </a:rPr>
                  <a:t> — Geoffrey Hinton acuña el término “Deep </a:t>
                </a:r>
                <a:r>
                  <a:rPr lang="es-CO" sz="975" dirty="0" err="1">
                    <a:solidFill>
                      <a:srgbClr val="000000"/>
                    </a:solidFill>
                    <a:latin typeface="Arial"/>
                  </a:rPr>
                  <a:t>Learning</a:t>
                </a:r>
                <a:r>
                  <a:rPr lang="es-CO" sz="975" dirty="0">
                    <a:solidFill>
                      <a:srgbClr val="000000"/>
                    </a:solidFill>
                    <a:latin typeface="Arial"/>
                  </a:rPr>
                  <a:t>” (Aprendizaje Profundo) para explicar nuevas arquitecturas de Redes Neuronales profundas que son capaces de aprender mucho mejor modelos más planos.</a:t>
                </a:r>
              </a:p>
              <a:p>
                <a:pPr defTabSz="342900"/>
                <a:r>
                  <a:rPr lang="es-CO" sz="975" b="1" dirty="0">
                    <a:solidFill>
                      <a:srgbClr val="000000"/>
                    </a:solidFill>
                    <a:latin typeface="Arial"/>
                  </a:rPr>
                  <a:t>2011</a:t>
                </a:r>
                <a:r>
                  <a:rPr lang="es-CO" sz="975" dirty="0">
                    <a:solidFill>
                      <a:srgbClr val="000000"/>
                    </a:solidFill>
                    <a:latin typeface="Arial"/>
                  </a:rPr>
                  <a:t> — El ordenador Watson de IBM vence a sus competidores humanos en el concurso </a:t>
                </a:r>
                <a:r>
                  <a:rPr lang="es-CO" sz="975" dirty="0" err="1">
                    <a:solidFill>
                      <a:srgbClr val="000000"/>
                    </a:solidFill>
                    <a:latin typeface="Arial"/>
                  </a:rPr>
                  <a:t>Jeopardy</a:t>
                </a:r>
                <a:r>
                  <a:rPr lang="es-CO" sz="975" dirty="0">
                    <a:solidFill>
                      <a:srgbClr val="000000"/>
                    </a:solidFill>
                    <a:latin typeface="Arial"/>
                  </a:rPr>
                  <a:t> que consiste en contestar preguntas formuladas en lenguaje natural.</a:t>
                </a:r>
              </a:p>
              <a:p>
                <a:pPr defTabSz="342900"/>
                <a:r>
                  <a:rPr lang="es-CO" sz="975" b="1" dirty="0">
                    <a:solidFill>
                      <a:srgbClr val="000000"/>
                    </a:solidFill>
                    <a:latin typeface="Arial"/>
                  </a:rPr>
                  <a:t>2012</a:t>
                </a:r>
                <a:r>
                  <a:rPr lang="es-CO" sz="975" dirty="0">
                    <a:solidFill>
                      <a:srgbClr val="000000"/>
                    </a:solidFill>
                    <a:latin typeface="Arial"/>
                  </a:rPr>
                  <a:t> — Jeff Dean, de Google, con la ayuda de Andrew Ng (Universidad de Stanford), lideran el proyecto </a:t>
                </a:r>
                <a:r>
                  <a:rPr lang="es-CO" sz="975" dirty="0" err="1">
                    <a:solidFill>
                      <a:srgbClr val="000000"/>
                    </a:solidFill>
                    <a:latin typeface="Arial"/>
                  </a:rPr>
                  <a:t>GoogleBrain</a:t>
                </a:r>
                <a:r>
                  <a:rPr lang="es-CO" sz="975" dirty="0">
                    <a:solidFill>
                      <a:srgbClr val="000000"/>
                    </a:solidFill>
                    <a:latin typeface="Arial"/>
                  </a:rPr>
                  <a:t>, que desarrolla una Red Neuronal Profunda utilizando toda la capacidad de la infraestructura de Google para detectar patrones en vídeos e imágenes.</a:t>
                </a:r>
              </a:p>
              <a:p>
                <a:pPr defTabSz="342900"/>
                <a:r>
                  <a:rPr lang="es-CO" sz="975" b="1" dirty="0">
                    <a:solidFill>
                      <a:srgbClr val="000000"/>
                    </a:solidFill>
                    <a:latin typeface="Arial"/>
                  </a:rPr>
                  <a:t>2012</a:t>
                </a:r>
                <a:r>
                  <a:rPr lang="es-CO" sz="975" dirty="0">
                    <a:solidFill>
                      <a:srgbClr val="000000"/>
                    </a:solidFill>
                    <a:latin typeface="Arial"/>
                  </a:rPr>
                  <a:t> — Geoffrey Hinton lidera el equipo ganador del concurso de Visión por Computador a </a:t>
                </a:r>
                <a:r>
                  <a:rPr lang="es-CO" sz="975" dirty="0" err="1">
                    <a:solidFill>
                      <a:srgbClr val="000000"/>
                    </a:solidFill>
                    <a:latin typeface="Arial"/>
                  </a:rPr>
                  <a:t>Imagenet</a:t>
                </a:r>
                <a:r>
                  <a:rPr lang="es-CO" sz="975" dirty="0">
                    <a:solidFill>
                      <a:srgbClr val="000000"/>
                    </a:solidFill>
                    <a:latin typeface="Arial"/>
                  </a:rPr>
                  <a:t> utilizando una Red Neuronal Profunda (RNP). El equipo venció por un amplio margen de diferencia, dando nacimiento a la actual explosión de Machine </a:t>
                </a:r>
                <a:r>
                  <a:rPr lang="es-CO" sz="975" dirty="0" err="1">
                    <a:solidFill>
                      <a:srgbClr val="000000"/>
                    </a:solidFill>
                    <a:latin typeface="Arial"/>
                  </a:rPr>
                  <a:t>Learning</a:t>
                </a:r>
                <a:r>
                  <a:rPr lang="es-CO" sz="975" dirty="0">
                    <a:solidFill>
                      <a:srgbClr val="000000"/>
                    </a:solidFill>
                    <a:latin typeface="Arial"/>
                  </a:rPr>
                  <a:t> basado en </a:t>
                </a:r>
                <a:r>
                  <a:rPr lang="es-CO" sz="975" dirty="0" err="1">
                    <a:solidFill>
                      <a:srgbClr val="000000"/>
                    </a:solidFill>
                    <a:latin typeface="Arial"/>
                  </a:rPr>
                  <a:t>RNPs</a:t>
                </a:r>
                <a:r>
                  <a:rPr lang="es-CO" sz="975" dirty="0">
                    <a:solidFill>
                      <a:srgbClr val="000000"/>
                    </a:solidFill>
                    <a:latin typeface="Arial"/>
                  </a:rPr>
                  <a:t>.</a:t>
                </a:r>
              </a:p>
              <a:p>
                <a:pPr defTabSz="342900"/>
                <a:r>
                  <a:rPr lang="es-CO" sz="975" b="1" dirty="0">
                    <a:solidFill>
                      <a:srgbClr val="000000"/>
                    </a:solidFill>
                    <a:latin typeface="Arial"/>
                  </a:rPr>
                  <a:t>2012</a:t>
                </a:r>
                <a:r>
                  <a:rPr lang="es-CO" sz="975" dirty="0">
                    <a:solidFill>
                      <a:srgbClr val="000000"/>
                    </a:solidFill>
                    <a:latin typeface="Arial"/>
                  </a:rPr>
                  <a:t> — El laboratorio de investigación Google X utiliza </a:t>
                </a:r>
                <a:r>
                  <a:rPr lang="es-CO" sz="975" dirty="0" err="1">
                    <a:solidFill>
                      <a:srgbClr val="000000"/>
                    </a:solidFill>
                    <a:latin typeface="Arial"/>
                  </a:rPr>
                  <a:t>GoogleBrain</a:t>
                </a:r>
                <a:r>
                  <a:rPr lang="es-CO" sz="975" dirty="0">
                    <a:solidFill>
                      <a:srgbClr val="000000"/>
                    </a:solidFill>
                    <a:latin typeface="Arial"/>
                  </a:rPr>
                  <a:t> para analizar autónomamente vídeos de </a:t>
                </a:r>
                <a:r>
                  <a:rPr lang="es-CO" sz="975" dirty="0" err="1">
                    <a:solidFill>
                      <a:srgbClr val="000000"/>
                    </a:solidFill>
                    <a:latin typeface="Arial"/>
                  </a:rPr>
                  <a:t>Youtube</a:t>
                </a:r>
                <a:r>
                  <a:rPr lang="es-CO" sz="975" dirty="0">
                    <a:solidFill>
                      <a:srgbClr val="000000"/>
                    </a:solidFill>
                    <a:latin typeface="Arial"/>
                  </a:rPr>
                  <a:t> y detectar aquellos que contienen gatos.</a:t>
                </a:r>
              </a:p>
              <a:p>
                <a:pPr defTabSz="342900"/>
                <a:r>
                  <a:rPr lang="es-CO" sz="975" b="1" dirty="0">
                    <a:solidFill>
                      <a:srgbClr val="000000"/>
                    </a:solidFill>
                    <a:latin typeface="Arial"/>
                  </a:rPr>
                  <a:t>2014</a:t>
                </a:r>
                <a:r>
                  <a:rPr lang="es-CO" sz="975" dirty="0">
                    <a:solidFill>
                      <a:srgbClr val="000000"/>
                    </a:solidFill>
                    <a:latin typeface="Arial"/>
                  </a:rPr>
                  <a:t> — Facebook desarrolla </a:t>
                </a:r>
                <a:r>
                  <a:rPr lang="es-CO" sz="975" dirty="0" err="1">
                    <a:solidFill>
                      <a:srgbClr val="000000"/>
                    </a:solidFill>
                    <a:latin typeface="Arial"/>
                  </a:rPr>
                  <a:t>DeepFace</a:t>
                </a:r>
                <a:r>
                  <a:rPr lang="es-CO" sz="975" dirty="0">
                    <a:solidFill>
                      <a:srgbClr val="000000"/>
                    </a:solidFill>
                    <a:latin typeface="Arial"/>
                  </a:rPr>
                  <a:t>, un algoritmo basado en </a:t>
                </a:r>
                <a:r>
                  <a:rPr lang="es-CO" sz="975" dirty="0" err="1">
                    <a:solidFill>
                      <a:srgbClr val="000000"/>
                    </a:solidFill>
                    <a:latin typeface="Arial"/>
                  </a:rPr>
                  <a:t>RNPs</a:t>
                </a:r>
                <a:r>
                  <a:rPr lang="es-CO" sz="975" dirty="0">
                    <a:solidFill>
                      <a:srgbClr val="000000"/>
                    </a:solidFill>
                    <a:latin typeface="Arial"/>
                  </a:rPr>
                  <a:t> que es capaz de reconocer a personas con la misma precisión que un ser humano.</a:t>
                </a:r>
              </a:p>
              <a:p>
                <a:pPr defTabSz="342900"/>
                <a:r>
                  <a:rPr lang="es-CO" sz="975" b="1" dirty="0">
                    <a:solidFill>
                      <a:srgbClr val="000000"/>
                    </a:solidFill>
                    <a:latin typeface="Arial"/>
                  </a:rPr>
                  <a:t>2014</a:t>
                </a:r>
                <a:r>
                  <a:rPr lang="es-CO" sz="975" dirty="0">
                    <a:solidFill>
                      <a:srgbClr val="000000"/>
                    </a:solidFill>
                    <a:latin typeface="Arial"/>
                  </a:rPr>
                  <a:t> — Google compra </a:t>
                </a:r>
                <a:r>
                  <a:rPr lang="es-CO" sz="975" dirty="0" err="1">
                    <a:solidFill>
                      <a:srgbClr val="000000"/>
                    </a:solidFill>
                    <a:latin typeface="Arial"/>
                  </a:rPr>
                  <a:t>DeepMind</a:t>
                </a:r>
                <a:r>
                  <a:rPr lang="es-CO" sz="975" dirty="0">
                    <a:solidFill>
                      <a:srgbClr val="000000"/>
                    </a:solidFill>
                    <a:latin typeface="Arial"/>
                  </a:rPr>
                  <a:t>, una startup inglesa de Deep </a:t>
                </a:r>
                <a:r>
                  <a:rPr lang="es-CO" sz="975" dirty="0" err="1">
                    <a:solidFill>
                      <a:srgbClr val="000000"/>
                    </a:solidFill>
                    <a:latin typeface="Arial"/>
                  </a:rPr>
                  <a:t>Learning</a:t>
                </a:r>
                <a:r>
                  <a:rPr lang="es-CO" sz="975" dirty="0">
                    <a:solidFill>
                      <a:srgbClr val="000000"/>
                    </a:solidFill>
                    <a:latin typeface="Arial"/>
                  </a:rPr>
                  <a:t> que recientemente había demostrado las capacidades de las Redes Neuronales Profundas con un algoritmo capaz de jugar a juegos de Atari simplemente viendo los píxeles de la pantalla, tal y como lo haría una persona.</a:t>
                </a:r>
              </a:p>
              <a:p>
                <a:pPr defTabSz="342900"/>
                <a:r>
                  <a:rPr lang="es-CO" sz="975" b="1" dirty="0">
                    <a:solidFill>
                      <a:srgbClr val="000000"/>
                    </a:solidFill>
                    <a:latin typeface="Arial"/>
                  </a:rPr>
                  <a:t>2015</a:t>
                </a:r>
                <a:r>
                  <a:rPr lang="es-CO" sz="975" dirty="0">
                    <a:solidFill>
                      <a:srgbClr val="000000"/>
                    </a:solidFill>
                    <a:latin typeface="Arial"/>
                  </a:rPr>
                  <a:t> — Amazon lanza su propia plataforma de Machine </a:t>
                </a:r>
                <a:r>
                  <a:rPr lang="es-CO" sz="975" dirty="0" err="1">
                    <a:solidFill>
                      <a:srgbClr val="000000"/>
                    </a:solidFill>
                    <a:latin typeface="Arial"/>
                  </a:rPr>
                  <a:t>Learning</a:t>
                </a:r>
                <a:r>
                  <a:rPr lang="es-CO" sz="975" dirty="0">
                    <a:solidFill>
                      <a:srgbClr val="000000"/>
                    </a:solidFill>
                    <a:latin typeface="Arial"/>
                  </a:rPr>
                  <a:t>.</a:t>
                </a:r>
              </a:p>
              <a:p>
                <a:pPr defTabSz="342900"/>
                <a:r>
                  <a:rPr lang="es-CO" sz="975" b="1" dirty="0">
                    <a:solidFill>
                      <a:srgbClr val="000000"/>
                    </a:solidFill>
                    <a:latin typeface="Arial"/>
                  </a:rPr>
                  <a:t>2015</a:t>
                </a:r>
                <a:r>
                  <a:rPr lang="es-CO" sz="975" dirty="0">
                    <a:solidFill>
                      <a:srgbClr val="000000"/>
                    </a:solidFill>
                    <a:latin typeface="Arial"/>
                  </a:rPr>
                  <a:t> — Microsoft crea el “</a:t>
                </a:r>
                <a:r>
                  <a:rPr lang="es-CO" sz="975" dirty="0" err="1">
                    <a:solidFill>
                      <a:srgbClr val="000000"/>
                    </a:solidFill>
                    <a:latin typeface="Arial"/>
                  </a:rPr>
                  <a:t>Distributed</a:t>
                </a:r>
                <a:r>
                  <a:rPr lang="es-CO" sz="975" dirty="0">
                    <a:solidFill>
                      <a:srgbClr val="000000"/>
                    </a:solidFill>
                    <a:latin typeface="Arial"/>
                  </a:rPr>
                  <a:t> Machine </a:t>
                </a:r>
                <a:r>
                  <a:rPr lang="es-CO" sz="975" dirty="0" err="1">
                    <a:solidFill>
                      <a:srgbClr val="000000"/>
                    </a:solidFill>
                    <a:latin typeface="Arial"/>
                  </a:rPr>
                  <a:t>Learning</a:t>
                </a:r>
                <a:r>
                  <a:rPr lang="es-CO" sz="975" dirty="0">
                    <a:solidFill>
                      <a:srgbClr val="000000"/>
                    </a:solidFill>
                    <a:latin typeface="Arial"/>
                  </a:rPr>
                  <a:t> </a:t>
                </a:r>
                <a:r>
                  <a:rPr lang="es-CO" sz="975" dirty="0" err="1">
                    <a:solidFill>
                      <a:srgbClr val="000000"/>
                    </a:solidFill>
                    <a:latin typeface="Arial"/>
                  </a:rPr>
                  <a:t>Toolkit</a:t>
                </a:r>
                <a:r>
                  <a:rPr lang="es-CO" sz="975" dirty="0">
                    <a:solidFill>
                      <a:srgbClr val="000000"/>
                    </a:solidFill>
                    <a:latin typeface="Arial"/>
                  </a:rPr>
                  <a:t>”, que permite la distribución eficiente de problemas de machine </a:t>
                </a:r>
                <a:r>
                  <a:rPr lang="es-CO" sz="975" dirty="0" err="1">
                    <a:solidFill>
                      <a:srgbClr val="000000"/>
                    </a:solidFill>
                    <a:latin typeface="Arial"/>
                  </a:rPr>
                  <a:t>learning</a:t>
                </a:r>
                <a:r>
                  <a:rPr lang="es-CO" sz="975" dirty="0">
                    <a:solidFill>
                      <a:srgbClr val="000000"/>
                    </a:solidFill>
                    <a:latin typeface="Arial"/>
                  </a:rPr>
                  <a:t> en múltiples computadores.</a:t>
                </a:r>
              </a:p>
              <a:p>
                <a:pPr defTabSz="342900"/>
                <a:r>
                  <a:rPr lang="es-CO" sz="975" b="1" dirty="0">
                    <a:solidFill>
                      <a:srgbClr val="000000"/>
                    </a:solidFill>
                    <a:latin typeface="Arial"/>
                  </a:rPr>
                  <a:t>2015</a:t>
                </a:r>
                <a:r>
                  <a:rPr lang="es-CO" sz="975" dirty="0">
                    <a:solidFill>
                      <a:srgbClr val="000000"/>
                    </a:solidFill>
                    <a:latin typeface="Arial"/>
                  </a:rPr>
                  <a:t> — Elon Musk y Sam Altman, entre otros, fundan la organización sin ánimo de lucro </a:t>
                </a:r>
                <a:r>
                  <a:rPr lang="es-CO" sz="975" dirty="0" err="1">
                    <a:solidFill>
                      <a:srgbClr val="000000"/>
                    </a:solidFill>
                    <a:latin typeface="Arial"/>
                  </a:rPr>
                  <a:t>OpenAI</a:t>
                </a:r>
                <a:r>
                  <a:rPr lang="es-CO" sz="975" dirty="0">
                    <a:solidFill>
                      <a:srgbClr val="000000"/>
                    </a:solidFill>
                    <a:latin typeface="Arial"/>
                  </a:rPr>
                  <a:t>, dotándola de 1000 Millones de dólares con el objetivo de asegurar que el desarrollo de la Inteligencia Artificial tenga un impacto positivo en la humanidad</a:t>
                </a:r>
              </a:p>
              <a:p>
                <a:pPr defTabSz="342900"/>
                <a:r>
                  <a:rPr lang="es-CO" sz="975" b="1" dirty="0">
                    <a:solidFill>
                      <a:srgbClr val="000000"/>
                    </a:solidFill>
                    <a:latin typeface="Arial"/>
                  </a:rPr>
                  <a:t>2016</a:t>
                </a:r>
                <a:r>
                  <a:rPr lang="es-CO" sz="975" dirty="0">
                    <a:solidFill>
                      <a:srgbClr val="000000"/>
                    </a:solidFill>
                    <a:latin typeface="Arial"/>
                  </a:rPr>
                  <a:t> – Google </a:t>
                </a:r>
                <a:r>
                  <a:rPr lang="es-CO" sz="975" dirty="0" err="1">
                    <a:solidFill>
                      <a:srgbClr val="000000"/>
                    </a:solidFill>
                    <a:latin typeface="Arial"/>
                  </a:rPr>
                  <a:t>DeepMind</a:t>
                </a:r>
                <a:r>
                  <a:rPr lang="es-CO" sz="975" dirty="0">
                    <a:solidFill>
                      <a:srgbClr val="000000"/>
                    </a:solidFill>
                    <a:latin typeface="Arial"/>
                  </a:rPr>
                  <a:t> vence en el juego </a:t>
                </a:r>
                <a:r>
                  <a:rPr lang="es-CO" sz="975" dirty="0" err="1">
                    <a:solidFill>
                      <a:srgbClr val="000000"/>
                    </a:solidFill>
                    <a:latin typeface="Arial"/>
                  </a:rPr>
                  <a:t>Go</a:t>
                </a:r>
                <a:r>
                  <a:rPr lang="es-CO" sz="975" dirty="0">
                    <a:solidFill>
                      <a:srgbClr val="000000"/>
                    </a:solidFill>
                    <a:latin typeface="Arial"/>
                  </a:rPr>
                  <a:t> (considerado uno de los juegos de mesa más complicados) al jugador profesional Lee </a:t>
                </a:r>
                <a:r>
                  <a:rPr lang="es-CO" sz="975" dirty="0" err="1">
                    <a:solidFill>
                      <a:srgbClr val="000000"/>
                    </a:solidFill>
                    <a:latin typeface="Arial"/>
                  </a:rPr>
                  <a:t>Sedol</a:t>
                </a:r>
                <a:r>
                  <a:rPr lang="es-CO" sz="975" dirty="0">
                    <a:solidFill>
                      <a:srgbClr val="000000"/>
                    </a:solidFill>
                    <a:latin typeface="Arial"/>
                  </a:rPr>
                  <a:t> por 5 partidas a 1.</a:t>
                </a:r>
              </a:p>
            </p:txBody>
          </p:sp>
        </p:grpSp>
        <p:grpSp>
          <p:nvGrpSpPr>
            <p:cNvPr id="7" name="Grupo 6">
              <a:extLst>
                <a:ext uri="{FF2B5EF4-FFF2-40B4-BE49-F238E27FC236}">
                  <a16:creationId xmlns:a16="http://schemas.microsoft.com/office/drawing/2014/main" id="{22C98AD5-AFFB-4C3B-8A36-99D6FFB9271E}"/>
                </a:ext>
              </a:extLst>
            </p:cNvPr>
            <p:cNvGrpSpPr/>
            <p:nvPr/>
          </p:nvGrpSpPr>
          <p:grpSpPr>
            <a:xfrm>
              <a:off x="250804" y="811156"/>
              <a:ext cx="5182488" cy="206289"/>
              <a:chOff x="7227801" y="287649"/>
              <a:chExt cx="5182488" cy="206289"/>
            </a:xfrm>
            <a:grpFill/>
          </p:grpSpPr>
          <p:sp>
            <p:nvSpPr>
              <p:cNvPr id="8" name="Rectángulo: esquinas redondeadas 7">
                <a:extLst>
                  <a:ext uri="{FF2B5EF4-FFF2-40B4-BE49-F238E27FC236}">
                    <a16:creationId xmlns:a16="http://schemas.microsoft.com/office/drawing/2014/main" id="{CF61F183-CDBA-4E52-965F-6342CBCE5590}"/>
                  </a:ext>
                </a:extLst>
              </p:cNvPr>
              <p:cNvSpPr/>
              <p:nvPr/>
            </p:nvSpPr>
            <p:spPr>
              <a:xfrm>
                <a:off x="7227801" y="292338"/>
                <a:ext cx="5012995" cy="1965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9" name="Rectángulo 8">
                <a:extLst>
                  <a:ext uri="{FF2B5EF4-FFF2-40B4-BE49-F238E27FC236}">
                    <a16:creationId xmlns:a16="http://schemas.microsoft.com/office/drawing/2014/main" id="{2586AAE4-3837-4C49-9473-ED4B15712BC7}"/>
                  </a:ext>
                </a:extLst>
              </p:cNvPr>
              <p:cNvSpPr/>
              <p:nvPr/>
            </p:nvSpPr>
            <p:spPr>
              <a:xfrm>
                <a:off x="7397294" y="287649"/>
                <a:ext cx="5012995" cy="206289"/>
              </a:xfrm>
              <a:prstGeom prst="rect">
                <a:avLst/>
              </a:prstGeom>
              <a:grpFill/>
            </p:spPr>
            <p:txBody>
              <a:bodyPr wrap="square" anchor="ctr">
                <a:spAutoFit/>
              </a:bodyPr>
              <a:lstStyle/>
              <a:p>
                <a:pPr defTabSz="342900"/>
                <a:r>
                  <a:rPr lang="es-CO" sz="1350" b="1" dirty="0">
                    <a:solidFill>
                      <a:srgbClr val="646464"/>
                    </a:solidFill>
                    <a:latin typeface="Arial"/>
                  </a:rPr>
                  <a:t>Explosión y adopción comercial [2006-Actualidad]</a:t>
                </a:r>
              </a:p>
            </p:txBody>
          </p:sp>
        </p:grpSp>
      </p:grpSp>
      <p:sp>
        <p:nvSpPr>
          <p:cNvPr id="12" name="Rectángulo 11">
            <a:extLst>
              <a:ext uri="{FF2B5EF4-FFF2-40B4-BE49-F238E27FC236}">
                <a16:creationId xmlns:a16="http://schemas.microsoft.com/office/drawing/2014/main" id="{FBA3860E-0A7D-433A-9E52-56BA125DF53B}"/>
              </a:ext>
            </a:extLst>
          </p:cNvPr>
          <p:cNvSpPr/>
          <p:nvPr/>
        </p:nvSpPr>
        <p:spPr>
          <a:xfrm>
            <a:off x="366760" y="5786763"/>
            <a:ext cx="3597728" cy="334835"/>
          </a:xfrm>
          <a:prstGeom prst="rect">
            <a:avLst/>
          </a:prstGeom>
          <a:noFill/>
        </p:spPr>
        <p:txBody>
          <a:bodyPr wrap="square" anchor="ctr">
            <a:spAutoFit/>
          </a:bodyPr>
          <a:lstStyle/>
          <a:p>
            <a:pPr defTabSz="342900"/>
            <a:r>
              <a:rPr lang="es-CO" sz="788" dirty="0">
                <a:solidFill>
                  <a:srgbClr val="000000"/>
                </a:solidFill>
                <a:latin typeface="Arial"/>
              </a:rPr>
              <a:t>Fuente: http://www.synergicpartners.com/una-breve-historia-del-machine-learning/</a:t>
            </a:r>
          </a:p>
        </p:txBody>
      </p:sp>
      <p:sp>
        <p:nvSpPr>
          <p:cNvPr id="13" name="Título 1">
            <a:extLst>
              <a:ext uri="{FF2B5EF4-FFF2-40B4-BE49-F238E27FC236}">
                <a16:creationId xmlns:a16="http://schemas.microsoft.com/office/drawing/2014/main" id="{A84173EB-C764-41E6-A36A-51E25E414137}"/>
              </a:ext>
            </a:extLst>
          </p:cNvPr>
          <p:cNvSpPr txBox="1">
            <a:spLocks/>
          </p:cNvSpPr>
          <p:nvPr/>
        </p:nvSpPr>
        <p:spPr>
          <a:xfrm>
            <a:off x="1" y="915592"/>
            <a:ext cx="8966597" cy="459581"/>
          </a:xfrm>
          <a:prstGeom prst="rect">
            <a:avLst/>
          </a:prstGeom>
          <a:noFill/>
        </p:spPr>
        <p:txBody>
          <a:bodyPr vert="horz" lIns="0" tIns="0" rIns="0" bIns="0" rtlCol="0" anchor="t" anchorCtr="0">
            <a:normAutofit/>
          </a:bodyPr>
          <a:lstStyle>
            <a:lvl1pPr algn="l" defTabSz="913943" rtl="0" eaLnBrk="1" latinLnBrk="0" hangingPunct="1">
              <a:lnSpc>
                <a:spcPct val="85000"/>
              </a:lnSpc>
              <a:spcBef>
                <a:spcPct val="0"/>
              </a:spcBef>
              <a:buNone/>
              <a:defRPr sz="2999" b="1" kern="1200">
                <a:solidFill>
                  <a:schemeClr val="bg1"/>
                </a:solidFill>
                <a:latin typeface="+mn-lt"/>
                <a:ea typeface="+mj-ea"/>
                <a:cs typeface="Arial" pitchFamily="34" charset="0"/>
              </a:defRPr>
            </a:lvl1pPr>
          </a:lstStyle>
          <a:p>
            <a:pPr algn="ctr" defTabSz="685457"/>
            <a:r>
              <a:rPr lang="es-CO" sz="2400">
                <a:solidFill>
                  <a:srgbClr val="000000">
                    <a:lumMod val="75000"/>
                    <a:lumOff val="25000"/>
                  </a:srgbClr>
                </a:solidFill>
                <a:latin typeface="Arial"/>
              </a:rPr>
              <a:t>Historia del Machine Learning</a:t>
            </a:r>
            <a:endParaRPr lang="es-CO" sz="2400" dirty="0">
              <a:solidFill>
                <a:srgbClr val="000000">
                  <a:lumMod val="75000"/>
                  <a:lumOff val="25000"/>
                </a:srgbClr>
              </a:solidFill>
              <a:latin typeface="Arial"/>
            </a:endParaRPr>
          </a:p>
        </p:txBody>
      </p:sp>
    </p:spTree>
    <p:extLst>
      <p:ext uri="{BB962C8B-B14F-4D97-AF65-F5344CB8AC3E}">
        <p14:creationId xmlns:p14="http://schemas.microsoft.com/office/powerpoint/2010/main" val="321432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VAR</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F23E7510-C920-4418-A425-663A506636E7}"/>
              </a:ext>
            </a:extLst>
          </p:cNvPr>
          <p:cNvPicPr>
            <a:picLocks noChangeAspect="1"/>
          </p:cNvPicPr>
          <p:nvPr/>
        </p:nvPicPr>
        <p:blipFill>
          <a:blip r:embed="rId2"/>
          <a:stretch>
            <a:fillRect/>
          </a:stretch>
        </p:blipFill>
        <p:spPr>
          <a:xfrm>
            <a:off x="3010452" y="1905669"/>
            <a:ext cx="2908926" cy="4218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6760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Comparación de algoritmos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F3AE05EA-E18B-42C4-A780-B7D7B894535E}"/>
              </a:ext>
            </a:extLst>
          </p:cNvPr>
          <p:cNvPicPr>
            <a:picLocks noChangeAspect="1"/>
          </p:cNvPicPr>
          <p:nvPr/>
        </p:nvPicPr>
        <p:blipFill>
          <a:blip r:embed="rId2"/>
          <a:stretch>
            <a:fillRect/>
          </a:stretch>
        </p:blipFill>
        <p:spPr>
          <a:xfrm>
            <a:off x="3466909" y="1837189"/>
            <a:ext cx="2005046" cy="42873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1504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Linear </a:t>
            </a:r>
            <a:r>
              <a:rPr lang="es-CO" sz="2300" dirty="0" err="1"/>
              <a:t>Regression</a:t>
            </a:r>
            <a:endParaRPr lang="es-CO" sz="2300" dirty="0"/>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099D98E2-5551-4515-8EF3-163DCE30F395}"/>
              </a:ext>
            </a:extLst>
          </p:cNvPr>
          <p:cNvPicPr>
            <a:picLocks noChangeAspect="1"/>
          </p:cNvPicPr>
          <p:nvPr/>
        </p:nvPicPr>
        <p:blipFill>
          <a:blip r:embed="rId2"/>
          <a:stretch>
            <a:fillRect/>
          </a:stretch>
        </p:blipFill>
        <p:spPr>
          <a:xfrm>
            <a:off x="1887679" y="1899266"/>
            <a:ext cx="5163505" cy="4225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279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Lasso</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B3343172-7B70-4098-8032-8B5748A95A24}"/>
              </a:ext>
            </a:extLst>
          </p:cNvPr>
          <p:cNvPicPr>
            <a:picLocks noChangeAspect="1"/>
          </p:cNvPicPr>
          <p:nvPr/>
        </p:nvPicPr>
        <p:blipFill>
          <a:blip r:embed="rId2"/>
          <a:stretch>
            <a:fillRect/>
          </a:stretch>
        </p:blipFill>
        <p:spPr>
          <a:xfrm>
            <a:off x="1585676" y="1894459"/>
            <a:ext cx="5771470" cy="4230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343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a:t>
            </a:r>
            <a:r>
              <a:rPr lang="es-CO" sz="2300" dirty="0" err="1"/>
              <a:t>Elastic</a:t>
            </a:r>
            <a:r>
              <a:rPr lang="es-CO" sz="2300" dirty="0"/>
              <a:t> Net</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D1915377-A84B-4178-852B-6227B7E77E67}"/>
              </a:ext>
            </a:extLst>
          </p:cNvPr>
          <p:cNvPicPr>
            <a:picLocks noChangeAspect="1"/>
          </p:cNvPicPr>
          <p:nvPr/>
        </p:nvPicPr>
        <p:blipFill>
          <a:blip r:embed="rId2"/>
          <a:stretch>
            <a:fillRect/>
          </a:stretch>
        </p:blipFill>
        <p:spPr>
          <a:xfrm>
            <a:off x="1677955" y="1894459"/>
            <a:ext cx="5584642" cy="4230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2019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a:t>
            </a:r>
            <a:r>
              <a:rPr lang="es-CO" sz="2300" dirty="0" err="1"/>
              <a:t>Decision</a:t>
            </a:r>
            <a:r>
              <a:rPr lang="es-CO" sz="2300" dirty="0"/>
              <a:t> </a:t>
            </a:r>
            <a:r>
              <a:rPr lang="es-CO" sz="2300" dirty="0" err="1"/>
              <a:t>Tree</a:t>
            </a:r>
            <a:r>
              <a:rPr lang="es-CO" sz="2300" dirty="0"/>
              <a:t> </a:t>
            </a:r>
            <a:r>
              <a:rPr lang="es-CO" sz="2300" dirty="0" err="1"/>
              <a:t>Regressor</a:t>
            </a:r>
            <a:endParaRPr lang="es-CO" sz="2300" dirty="0"/>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07F1F2D8-66C2-465D-8F6B-5FB89B974147}"/>
              </a:ext>
            </a:extLst>
          </p:cNvPr>
          <p:cNvPicPr>
            <a:picLocks noChangeAspect="1"/>
          </p:cNvPicPr>
          <p:nvPr/>
        </p:nvPicPr>
        <p:blipFill>
          <a:blip r:embed="rId2"/>
          <a:stretch>
            <a:fillRect/>
          </a:stretch>
        </p:blipFill>
        <p:spPr>
          <a:xfrm>
            <a:off x="1662376" y="1894459"/>
            <a:ext cx="5614112" cy="4230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0355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Implementación del modelo </a:t>
            </a:r>
            <a:r>
              <a:rPr lang="es-CO" sz="2300" dirty="0" err="1"/>
              <a:t>Support</a:t>
            </a:r>
            <a:r>
              <a:rPr lang="es-CO" sz="2300" dirty="0"/>
              <a:t> Vector </a:t>
            </a:r>
            <a:r>
              <a:rPr lang="es-CO" sz="2300" dirty="0" err="1"/>
              <a:t>Regression</a:t>
            </a:r>
            <a:endParaRPr lang="es-CO" sz="2300" dirty="0"/>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F16A1945-8D4F-4D74-ACDB-634B8F3D4BD7}"/>
              </a:ext>
            </a:extLst>
          </p:cNvPr>
          <p:cNvPicPr>
            <a:picLocks noChangeAspect="1"/>
          </p:cNvPicPr>
          <p:nvPr/>
        </p:nvPicPr>
        <p:blipFill>
          <a:blip r:embed="rId2"/>
          <a:stretch>
            <a:fillRect/>
          </a:stretch>
        </p:blipFill>
        <p:spPr>
          <a:xfrm>
            <a:off x="1719901" y="1894459"/>
            <a:ext cx="5504996" cy="4230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868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Comparación entre la proyección de los modelos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CE1DCA1B-087F-458A-8973-642BCE80C410}"/>
              </a:ext>
            </a:extLst>
          </p:cNvPr>
          <p:cNvPicPr>
            <a:picLocks noChangeAspect="1"/>
          </p:cNvPicPr>
          <p:nvPr/>
        </p:nvPicPr>
        <p:blipFill>
          <a:blip r:embed="rId2"/>
          <a:stretch>
            <a:fillRect/>
          </a:stretch>
        </p:blipFill>
        <p:spPr>
          <a:xfrm>
            <a:off x="2927758" y="1800266"/>
            <a:ext cx="3287958" cy="4324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724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Comparación entre la proyección de los modelos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7FDDE1CD-13CC-4D97-934C-9BC2A9B6BB21}"/>
              </a:ext>
            </a:extLst>
          </p:cNvPr>
          <p:cNvPicPr>
            <a:picLocks noChangeAspect="1"/>
          </p:cNvPicPr>
          <p:nvPr/>
        </p:nvPicPr>
        <p:blipFill>
          <a:blip r:embed="rId2"/>
          <a:stretch>
            <a:fillRect/>
          </a:stretch>
        </p:blipFill>
        <p:spPr>
          <a:xfrm>
            <a:off x="3145871" y="1784615"/>
            <a:ext cx="2849221" cy="4339960"/>
          </a:xfrm>
          <a:prstGeom prst="rect">
            <a:avLst/>
          </a:prstGeom>
        </p:spPr>
      </p:pic>
    </p:spTree>
    <p:extLst>
      <p:ext uri="{BB962C8B-B14F-4D97-AF65-F5344CB8AC3E}">
        <p14:creationId xmlns:p14="http://schemas.microsoft.com/office/powerpoint/2010/main" val="219203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Inicialización de los </a:t>
            </a:r>
            <a:r>
              <a:rPr lang="es-CO" sz="2300" dirty="0" err="1"/>
              <a:t>dataframes</a:t>
            </a:r>
            <a:r>
              <a:rPr lang="es-CO" sz="2300" dirty="0"/>
              <a:t> a exportar</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844FB750-2327-4CB8-B805-C9FAB9210554}"/>
              </a:ext>
            </a:extLst>
          </p:cNvPr>
          <p:cNvPicPr>
            <a:picLocks noChangeAspect="1"/>
          </p:cNvPicPr>
          <p:nvPr/>
        </p:nvPicPr>
        <p:blipFill>
          <a:blip r:embed="rId2"/>
          <a:stretch>
            <a:fillRect/>
          </a:stretch>
        </p:blipFill>
        <p:spPr>
          <a:xfrm>
            <a:off x="457200" y="2099190"/>
            <a:ext cx="8229600" cy="33517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439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450" y="5354863"/>
            <a:ext cx="8668773" cy="29584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342900"/>
            <a:endParaRPr lang="es-CO" sz="900" dirty="0">
              <a:solidFill>
                <a:srgbClr val="000000"/>
              </a:solidFill>
              <a:latin typeface="Arial"/>
            </a:endParaRPr>
          </a:p>
        </p:txBody>
      </p:sp>
      <p:graphicFrame>
        <p:nvGraphicFramePr>
          <p:cNvPr id="4" name="Diagrama 3">
            <a:extLst>
              <a:ext uri="{FF2B5EF4-FFF2-40B4-BE49-F238E27FC236}">
                <a16:creationId xmlns:a16="http://schemas.microsoft.com/office/drawing/2014/main" id="{2F96C8F8-4A69-4C10-B8B2-1098BB33B0F3}"/>
              </a:ext>
            </a:extLst>
          </p:cNvPr>
          <p:cNvGraphicFramePr/>
          <p:nvPr>
            <p:extLst>
              <p:ext uri="{D42A27DB-BD31-4B8C-83A1-F6EECF244321}">
                <p14:modId xmlns:p14="http://schemas.microsoft.com/office/powerpoint/2010/main" val="2552657292"/>
              </p:ext>
            </p:extLst>
          </p:nvPr>
        </p:nvGraphicFramePr>
        <p:xfrm>
          <a:off x="-307082" y="1943841"/>
          <a:ext cx="5722306" cy="3877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áfico 5">
            <a:extLst>
              <a:ext uri="{FF2B5EF4-FFF2-40B4-BE49-F238E27FC236}">
                <a16:creationId xmlns:a16="http://schemas.microsoft.com/office/drawing/2014/main" id="{A72B1C84-FBB6-4B0D-A803-F2044C911A9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86715" y="5067622"/>
            <a:ext cx="287241" cy="287241"/>
          </a:xfrm>
          <a:prstGeom prst="rect">
            <a:avLst/>
          </a:prstGeom>
        </p:spPr>
      </p:pic>
      <p:pic>
        <p:nvPicPr>
          <p:cNvPr id="12" name="Gráfico 11">
            <a:extLst>
              <a:ext uri="{FF2B5EF4-FFF2-40B4-BE49-F238E27FC236}">
                <a16:creationId xmlns:a16="http://schemas.microsoft.com/office/drawing/2014/main" id="{384F211D-D381-48D8-8B86-426A99CAFF7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86715" y="2578730"/>
            <a:ext cx="287241" cy="287241"/>
          </a:xfrm>
          <a:prstGeom prst="rect">
            <a:avLst/>
          </a:prstGeom>
        </p:spPr>
      </p:pic>
      <p:sp>
        <p:nvSpPr>
          <p:cNvPr id="13" name="Rectángulo 12">
            <a:extLst>
              <a:ext uri="{FF2B5EF4-FFF2-40B4-BE49-F238E27FC236}">
                <a16:creationId xmlns:a16="http://schemas.microsoft.com/office/drawing/2014/main" id="{F3CD18F6-DD58-4A27-9041-AB2F628F81A9}"/>
              </a:ext>
            </a:extLst>
          </p:cNvPr>
          <p:cNvSpPr/>
          <p:nvPr/>
        </p:nvSpPr>
        <p:spPr>
          <a:xfrm>
            <a:off x="4725936" y="1827224"/>
            <a:ext cx="4001860" cy="1038746"/>
          </a:xfrm>
          <a:prstGeom prst="rect">
            <a:avLst/>
          </a:prstGeom>
        </p:spPr>
        <p:txBody>
          <a:bodyPr wrap="square">
            <a:spAutoFit/>
          </a:bodyPr>
          <a:lstStyle/>
          <a:p>
            <a:pPr algn="just" defTabSz="342900"/>
            <a:r>
              <a:rPr lang="es-CO" sz="1350" b="1" dirty="0">
                <a:solidFill>
                  <a:srgbClr val="646464"/>
                </a:solidFill>
                <a:latin typeface="Arial"/>
              </a:rPr>
              <a:t>Inteligencia Artificial: </a:t>
            </a:r>
            <a:r>
              <a:rPr lang="es-CO" sz="1200" dirty="0">
                <a:solidFill>
                  <a:srgbClr val="000000"/>
                </a:solidFill>
                <a:latin typeface="Arial"/>
              </a:rPr>
              <a:t>Es una área de la ciencia de computación que se enfatiza en la creación de maquinas inteligentes que realizan tareas o reaccionan como los humanos.  </a:t>
            </a:r>
          </a:p>
          <a:p>
            <a:pPr algn="just" defTabSz="342900"/>
            <a:r>
              <a:rPr lang="es-CO" sz="1200" dirty="0">
                <a:solidFill>
                  <a:srgbClr val="000000"/>
                </a:solidFill>
                <a:latin typeface="Arial"/>
              </a:rPr>
              <a:t>Ejemplo: Siri y Alexa.</a:t>
            </a:r>
          </a:p>
        </p:txBody>
      </p:sp>
      <p:sp>
        <p:nvSpPr>
          <p:cNvPr id="16" name="Rectángulo 15">
            <a:extLst>
              <a:ext uri="{FF2B5EF4-FFF2-40B4-BE49-F238E27FC236}">
                <a16:creationId xmlns:a16="http://schemas.microsoft.com/office/drawing/2014/main" id="{AA1A1B4F-F290-45D6-BD0F-D37CF563F8FD}"/>
              </a:ext>
            </a:extLst>
          </p:cNvPr>
          <p:cNvSpPr/>
          <p:nvPr/>
        </p:nvSpPr>
        <p:spPr>
          <a:xfrm>
            <a:off x="4725936" y="3100069"/>
            <a:ext cx="4114289" cy="1223412"/>
          </a:xfrm>
          <a:prstGeom prst="rect">
            <a:avLst/>
          </a:prstGeom>
        </p:spPr>
        <p:txBody>
          <a:bodyPr wrap="square">
            <a:spAutoFit/>
          </a:bodyPr>
          <a:lstStyle/>
          <a:p>
            <a:pPr algn="just" defTabSz="342900"/>
            <a:r>
              <a:rPr lang="es-CO" sz="1350" b="1" dirty="0">
                <a:solidFill>
                  <a:srgbClr val="646464"/>
                </a:solidFill>
                <a:latin typeface="Arial"/>
              </a:rPr>
              <a:t>Machine </a:t>
            </a:r>
            <a:r>
              <a:rPr lang="es-CO" sz="1350" b="1" dirty="0" err="1">
                <a:solidFill>
                  <a:srgbClr val="646464"/>
                </a:solidFill>
                <a:latin typeface="Arial"/>
              </a:rPr>
              <a:t>Learning</a:t>
            </a:r>
            <a:r>
              <a:rPr lang="es-CO" sz="1350" b="1" dirty="0">
                <a:solidFill>
                  <a:srgbClr val="646464"/>
                </a:solidFill>
                <a:latin typeface="Arial"/>
              </a:rPr>
              <a:t>: </a:t>
            </a:r>
            <a:r>
              <a:rPr lang="es-CO" sz="1200" dirty="0">
                <a:solidFill>
                  <a:srgbClr val="000000"/>
                </a:solidFill>
                <a:latin typeface="Arial"/>
              </a:rPr>
              <a:t>Es un Subcampo de Inteligencia Artificial relacionado con modelos que ayudan a que los sistemas puedan aprender de datos, identificar patrones y tomar decisiones con una menuda intervención humana.  Aprenden con la Experiencia.</a:t>
            </a:r>
          </a:p>
          <a:p>
            <a:pPr algn="just" defTabSz="342900"/>
            <a:r>
              <a:rPr lang="es-CO" sz="1200" dirty="0">
                <a:solidFill>
                  <a:srgbClr val="000000"/>
                </a:solidFill>
                <a:latin typeface="Arial"/>
              </a:rPr>
              <a:t>Ejemplo: Ofertas de recomendación de Amazon y Netflix.</a:t>
            </a:r>
          </a:p>
        </p:txBody>
      </p:sp>
      <p:grpSp>
        <p:nvGrpSpPr>
          <p:cNvPr id="18" name="Grupo 17">
            <a:extLst>
              <a:ext uri="{FF2B5EF4-FFF2-40B4-BE49-F238E27FC236}">
                <a16:creationId xmlns:a16="http://schemas.microsoft.com/office/drawing/2014/main" id="{285C077D-C13B-4CDE-B360-FCCE2DEC446B}"/>
              </a:ext>
            </a:extLst>
          </p:cNvPr>
          <p:cNvGrpSpPr/>
          <p:nvPr/>
        </p:nvGrpSpPr>
        <p:grpSpPr>
          <a:xfrm>
            <a:off x="3770770" y="1979794"/>
            <a:ext cx="947666" cy="813116"/>
            <a:chOff x="5181195" y="1382888"/>
            <a:chExt cx="1263554" cy="1311828"/>
          </a:xfrm>
          <a:solidFill>
            <a:schemeClr val="bg1">
              <a:lumMod val="95000"/>
            </a:schemeClr>
          </a:solidFill>
        </p:grpSpPr>
        <p:cxnSp>
          <p:nvCxnSpPr>
            <p:cNvPr id="7" name="Conector recto 6">
              <a:extLst>
                <a:ext uri="{FF2B5EF4-FFF2-40B4-BE49-F238E27FC236}">
                  <a16:creationId xmlns:a16="http://schemas.microsoft.com/office/drawing/2014/main" id="{154B0746-571E-4BC0-9FC1-DC5906882B8D}"/>
                </a:ext>
              </a:extLst>
            </p:cNvPr>
            <p:cNvCxnSpPr>
              <a:cxnSpLocks/>
            </p:cNvCxnSpPr>
            <p:nvPr/>
          </p:nvCxnSpPr>
          <p:spPr>
            <a:xfrm>
              <a:off x="5181195" y="1991638"/>
              <a:ext cx="1249240"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A627F65C-E8E7-486F-A7CD-A685C0931BD2}"/>
                </a:ext>
              </a:extLst>
            </p:cNvPr>
            <p:cNvCxnSpPr/>
            <p:nvPr/>
          </p:nvCxnSpPr>
          <p:spPr>
            <a:xfrm>
              <a:off x="6444749" y="1382888"/>
              <a:ext cx="0" cy="1311828"/>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upo 19">
            <a:extLst>
              <a:ext uri="{FF2B5EF4-FFF2-40B4-BE49-F238E27FC236}">
                <a16:creationId xmlns:a16="http://schemas.microsoft.com/office/drawing/2014/main" id="{F012AF7D-C51D-4C13-9265-3233EE0BDB1F}"/>
              </a:ext>
            </a:extLst>
          </p:cNvPr>
          <p:cNvGrpSpPr/>
          <p:nvPr/>
        </p:nvGrpSpPr>
        <p:grpSpPr>
          <a:xfrm>
            <a:off x="3643313" y="3203158"/>
            <a:ext cx="1075123" cy="894428"/>
            <a:chOff x="5193721" y="1138997"/>
            <a:chExt cx="1251028" cy="1920648"/>
          </a:xfrm>
          <a:solidFill>
            <a:schemeClr val="bg1">
              <a:lumMod val="95000"/>
            </a:schemeClr>
          </a:solidFill>
        </p:grpSpPr>
        <p:cxnSp>
          <p:nvCxnSpPr>
            <p:cNvPr id="23" name="Conector recto 22">
              <a:extLst>
                <a:ext uri="{FF2B5EF4-FFF2-40B4-BE49-F238E27FC236}">
                  <a16:creationId xmlns:a16="http://schemas.microsoft.com/office/drawing/2014/main" id="{0FDC878E-C1CA-496B-B297-D604AB21455F}"/>
                </a:ext>
              </a:extLst>
            </p:cNvPr>
            <p:cNvCxnSpPr>
              <a:cxnSpLocks/>
            </p:cNvCxnSpPr>
            <p:nvPr/>
          </p:nvCxnSpPr>
          <p:spPr>
            <a:xfrm>
              <a:off x="5193721" y="1991638"/>
              <a:ext cx="1249240"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2DB5E1F7-90D4-465A-98CD-87C8DCA0F2CA}"/>
                </a:ext>
              </a:extLst>
            </p:cNvPr>
            <p:cNvCxnSpPr/>
            <p:nvPr/>
          </p:nvCxnSpPr>
          <p:spPr>
            <a:xfrm>
              <a:off x="6444749" y="1138997"/>
              <a:ext cx="0" cy="1920648"/>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5" name="Rectángulo 24">
            <a:extLst>
              <a:ext uri="{FF2B5EF4-FFF2-40B4-BE49-F238E27FC236}">
                <a16:creationId xmlns:a16="http://schemas.microsoft.com/office/drawing/2014/main" id="{A5AC1AE5-414F-4F51-825B-644B8EF19CAF}"/>
              </a:ext>
            </a:extLst>
          </p:cNvPr>
          <p:cNvSpPr/>
          <p:nvPr/>
        </p:nvSpPr>
        <p:spPr>
          <a:xfrm>
            <a:off x="4753210" y="4368322"/>
            <a:ext cx="4087013" cy="1223412"/>
          </a:xfrm>
          <a:prstGeom prst="rect">
            <a:avLst/>
          </a:prstGeom>
        </p:spPr>
        <p:txBody>
          <a:bodyPr wrap="square">
            <a:spAutoFit/>
          </a:bodyPr>
          <a:lstStyle/>
          <a:p>
            <a:pPr algn="just" defTabSz="342900"/>
            <a:r>
              <a:rPr lang="es-CO" sz="1350" b="1" dirty="0">
                <a:solidFill>
                  <a:srgbClr val="646464"/>
                </a:solidFill>
                <a:latin typeface="Arial"/>
              </a:rPr>
              <a:t>Deep </a:t>
            </a:r>
            <a:r>
              <a:rPr lang="es-CO" sz="1350" b="1" dirty="0" err="1">
                <a:solidFill>
                  <a:srgbClr val="646464"/>
                </a:solidFill>
                <a:latin typeface="Arial"/>
              </a:rPr>
              <a:t>Learning</a:t>
            </a:r>
            <a:r>
              <a:rPr lang="es-CO" sz="1350" b="1" dirty="0">
                <a:solidFill>
                  <a:srgbClr val="646464"/>
                </a:solidFill>
                <a:latin typeface="Arial"/>
              </a:rPr>
              <a:t>: </a:t>
            </a:r>
            <a:r>
              <a:rPr lang="es-CO" sz="1200" dirty="0">
                <a:solidFill>
                  <a:srgbClr val="000000"/>
                </a:solidFill>
                <a:latin typeface="Arial"/>
              </a:rPr>
              <a:t>Es un subcampo de Machine </a:t>
            </a:r>
            <a:r>
              <a:rPr lang="es-CO" sz="1200" dirty="0" err="1">
                <a:solidFill>
                  <a:srgbClr val="000000"/>
                </a:solidFill>
                <a:latin typeface="Arial"/>
              </a:rPr>
              <a:t>Learning</a:t>
            </a:r>
            <a:r>
              <a:rPr lang="es-CO" sz="1200" dirty="0">
                <a:solidFill>
                  <a:srgbClr val="000000"/>
                </a:solidFill>
                <a:latin typeface="Arial"/>
              </a:rPr>
              <a:t> relacionado con algoritmos inspirados en la estructura y función del cerebro, llamadas redes neuronales artificiales.</a:t>
            </a:r>
          </a:p>
          <a:p>
            <a:pPr algn="just" defTabSz="342900"/>
            <a:r>
              <a:rPr lang="es-CO" sz="1200" dirty="0">
                <a:solidFill>
                  <a:srgbClr val="000000"/>
                </a:solidFill>
                <a:latin typeface="Arial"/>
              </a:rPr>
              <a:t>Ejemplo:  Aplicativos con reconocimiento de facial, voz e Imagen.</a:t>
            </a:r>
          </a:p>
        </p:txBody>
      </p:sp>
      <p:grpSp>
        <p:nvGrpSpPr>
          <p:cNvPr id="26" name="Grupo 25">
            <a:extLst>
              <a:ext uri="{FF2B5EF4-FFF2-40B4-BE49-F238E27FC236}">
                <a16:creationId xmlns:a16="http://schemas.microsoft.com/office/drawing/2014/main" id="{13965916-8B49-42F0-9E6D-F74AC61BD287}"/>
              </a:ext>
            </a:extLst>
          </p:cNvPr>
          <p:cNvGrpSpPr/>
          <p:nvPr/>
        </p:nvGrpSpPr>
        <p:grpSpPr>
          <a:xfrm>
            <a:off x="3474791" y="4605973"/>
            <a:ext cx="1232909" cy="894428"/>
            <a:chOff x="4761504" y="1505147"/>
            <a:chExt cx="1683245" cy="1192571"/>
          </a:xfrm>
          <a:solidFill>
            <a:schemeClr val="bg1">
              <a:lumMod val="95000"/>
            </a:schemeClr>
          </a:solidFill>
        </p:grpSpPr>
        <p:cxnSp>
          <p:nvCxnSpPr>
            <p:cNvPr id="29" name="Conector recto 28">
              <a:extLst>
                <a:ext uri="{FF2B5EF4-FFF2-40B4-BE49-F238E27FC236}">
                  <a16:creationId xmlns:a16="http://schemas.microsoft.com/office/drawing/2014/main" id="{A6A0E822-D014-4E13-A826-57C7CBD9E41E}"/>
                </a:ext>
              </a:extLst>
            </p:cNvPr>
            <p:cNvCxnSpPr>
              <a:cxnSpLocks/>
            </p:cNvCxnSpPr>
            <p:nvPr/>
          </p:nvCxnSpPr>
          <p:spPr>
            <a:xfrm>
              <a:off x="4761504" y="1991638"/>
              <a:ext cx="1662738"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F678973F-3AF2-413F-A3D4-640612236F64}"/>
                </a:ext>
              </a:extLst>
            </p:cNvPr>
            <p:cNvCxnSpPr/>
            <p:nvPr/>
          </p:nvCxnSpPr>
          <p:spPr>
            <a:xfrm>
              <a:off x="6444749" y="1505147"/>
              <a:ext cx="0" cy="119257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pic>
        <p:nvPicPr>
          <p:cNvPr id="31" name="Gráfico 30">
            <a:extLst>
              <a:ext uri="{FF2B5EF4-FFF2-40B4-BE49-F238E27FC236}">
                <a16:creationId xmlns:a16="http://schemas.microsoft.com/office/drawing/2014/main" id="{ABF37599-796B-46D6-92DA-3B9F6E38768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88942" y="3534768"/>
            <a:ext cx="282788" cy="282788"/>
          </a:xfrm>
          <a:prstGeom prst="rect">
            <a:avLst/>
          </a:prstGeom>
        </p:spPr>
      </p:pic>
      <p:sp>
        <p:nvSpPr>
          <p:cNvPr id="3" name="Title 2"/>
          <p:cNvSpPr>
            <a:spLocks noGrp="1"/>
          </p:cNvSpPr>
          <p:nvPr>
            <p:ph type="title"/>
          </p:nvPr>
        </p:nvSpPr>
        <p:spPr/>
        <p:txBody>
          <a:bodyPr/>
          <a:lstStyle/>
          <a:p>
            <a:r>
              <a:rPr lang="es-CO" dirty="0"/>
              <a:t>¿Qué es Machine </a:t>
            </a:r>
            <a:r>
              <a:rPr lang="es-CO" dirty="0" err="1"/>
              <a:t>Learning</a:t>
            </a:r>
            <a:r>
              <a:rPr lang="es-CO" dirty="0"/>
              <a:t>?</a:t>
            </a:r>
          </a:p>
        </p:txBody>
      </p:sp>
    </p:spTree>
    <p:extLst>
      <p:ext uri="{BB962C8B-B14F-4D97-AF65-F5344CB8AC3E}">
        <p14:creationId xmlns:p14="http://schemas.microsoft.com/office/powerpoint/2010/main" val="4154384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Proyección para el escenario de continuidad</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55A3FF29-3599-49E8-9082-3EF23ED0EF90}"/>
              </a:ext>
            </a:extLst>
          </p:cNvPr>
          <p:cNvPicPr>
            <a:picLocks noChangeAspect="1"/>
          </p:cNvPicPr>
          <p:nvPr/>
        </p:nvPicPr>
        <p:blipFill>
          <a:blip r:embed="rId2"/>
          <a:stretch>
            <a:fillRect/>
          </a:stretch>
        </p:blipFill>
        <p:spPr>
          <a:xfrm>
            <a:off x="457200" y="2099190"/>
            <a:ext cx="8229600" cy="4076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7297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Definición de hitos para el escenario de coexistencia</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126FAD45-CB51-4580-89A8-7EA745FF8380}"/>
              </a:ext>
            </a:extLst>
          </p:cNvPr>
          <p:cNvPicPr>
            <a:picLocks noChangeAspect="1"/>
          </p:cNvPicPr>
          <p:nvPr/>
        </p:nvPicPr>
        <p:blipFill>
          <a:blip r:embed="rId2"/>
          <a:stretch>
            <a:fillRect/>
          </a:stretch>
        </p:blipFill>
        <p:spPr>
          <a:xfrm>
            <a:off x="2217078" y="1928639"/>
            <a:ext cx="4701320" cy="41959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092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Completitud  de serie de tiempo usando el último valor de la serie que es diferente de cero</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071DFD96-5418-4735-96D4-3014BD2D7CA9}"/>
              </a:ext>
            </a:extLst>
          </p:cNvPr>
          <p:cNvPicPr>
            <a:picLocks noChangeAspect="1"/>
          </p:cNvPicPr>
          <p:nvPr/>
        </p:nvPicPr>
        <p:blipFill>
          <a:blip r:embed="rId2"/>
          <a:stretch>
            <a:fillRect/>
          </a:stretch>
        </p:blipFill>
        <p:spPr>
          <a:xfrm>
            <a:off x="1149291" y="2159528"/>
            <a:ext cx="6652467" cy="39650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4612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Suma de hitos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BEF0EB70-7666-4355-B173-3DBBC37B50F6}"/>
              </a:ext>
            </a:extLst>
          </p:cNvPr>
          <p:cNvPicPr>
            <a:picLocks noChangeAspect="1"/>
          </p:cNvPicPr>
          <p:nvPr/>
        </p:nvPicPr>
        <p:blipFill>
          <a:blip r:embed="rId2"/>
          <a:stretch>
            <a:fillRect/>
          </a:stretch>
        </p:blipFill>
        <p:spPr>
          <a:xfrm>
            <a:off x="457200" y="3000829"/>
            <a:ext cx="8229600" cy="11569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1086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Asignación de valores al </a:t>
            </a:r>
            <a:r>
              <a:rPr lang="es-CO" sz="2300" dirty="0" err="1"/>
              <a:t>dataframe</a:t>
            </a:r>
            <a:r>
              <a:rPr lang="es-CO" sz="2300" dirty="0"/>
              <a:t> de coexistencia</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61FD6D33-6A05-4375-AA5C-C78DC9123261}"/>
              </a:ext>
            </a:extLst>
          </p:cNvPr>
          <p:cNvPicPr>
            <a:picLocks noChangeAspect="1"/>
          </p:cNvPicPr>
          <p:nvPr/>
        </p:nvPicPr>
        <p:blipFill>
          <a:blip r:embed="rId2"/>
          <a:stretch>
            <a:fillRect/>
          </a:stretch>
        </p:blipFill>
        <p:spPr>
          <a:xfrm>
            <a:off x="457200" y="1893725"/>
            <a:ext cx="8229600" cy="39456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17972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Resultado final del escenario de coexistencia</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547C3A4C-3803-4D82-BA49-1F8C1DF1EF9B}"/>
              </a:ext>
            </a:extLst>
          </p:cNvPr>
          <p:cNvPicPr>
            <a:picLocks noChangeAspect="1"/>
          </p:cNvPicPr>
          <p:nvPr/>
        </p:nvPicPr>
        <p:blipFill>
          <a:blip r:embed="rId2"/>
          <a:stretch>
            <a:fillRect/>
          </a:stretch>
        </p:blipFill>
        <p:spPr>
          <a:xfrm>
            <a:off x="457200" y="1893725"/>
            <a:ext cx="8229600" cy="43276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3808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Definición de hitos para el escenario de divergencia</a:t>
            </a:r>
          </a:p>
          <a:p>
            <a:pPr marL="0" indent="0">
              <a:buNone/>
            </a:pPr>
            <a:r>
              <a:rPr lang="es-CO" sz="2300" dirty="0"/>
              <a:t>Resultado final del escenario de divergencia</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5DEA582D-C1D9-423B-8AE2-CF157B74D4C9}"/>
              </a:ext>
            </a:extLst>
          </p:cNvPr>
          <p:cNvPicPr>
            <a:picLocks noChangeAspect="1"/>
          </p:cNvPicPr>
          <p:nvPr/>
        </p:nvPicPr>
        <p:blipFill>
          <a:blip r:embed="rId3"/>
          <a:stretch>
            <a:fillRect/>
          </a:stretch>
        </p:blipFill>
        <p:spPr>
          <a:xfrm>
            <a:off x="457200" y="2382473"/>
            <a:ext cx="3841382" cy="374210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F5BA1DB-7DEF-4EF7-B895-C395BF07EE38}"/>
              </a:ext>
            </a:extLst>
          </p:cNvPr>
          <p:cNvPicPr>
            <a:picLocks noChangeAspect="1"/>
          </p:cNvPicPr>
          <p:nvPr/>
        </p:nvPicPr>
        <p:blipFill>
          <a:blip r:embed="rId4"/>
          <a:stretch>
            <a:fillRect/>
          </a:stretch>
        </p:blipFill>
        <p:spPr>
          <a:xfrm>
            <a:off x="4845418" y="3245447"/>
            <a:ext cx="3841382" cy="20161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3478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Síntesis de la proyección de cada escenario</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4" name="Picture 3">
            <a:extLst>
              <a:ext uri="{FF2B5EF4-FFF2-40B4-BE49-F238E27FC236}">
                <a16:creationId xmlns:a16="http://schemas.microsoft.com/office/drawing/2014/main" id="{8F52A470-58BB-4289-BC33-D51FED7AE69F}"/>
              </a:ext>
            </a:extLst>
          </p:cNvPr>
          <p:cNvPicPr>
            <a:picLocks noChangeAspect="1"/>
          </p:cNvPicPr>
          <p:nvPr/>
        </p:nvPicPr>
        <p:blipFill>
          <a:blip r:embed="rId2"/>
          <a:stretch>
            <a:fillRect/>
          </a:stretch>
        </p:blipFill>
        <p:spPr>
          <a:xfrm>
            <a:off x="865697" y="1805884"/>
            <a:ext cx="7412605" cy="43186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4472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74E4-8E75-4680-BB43-50D0BD7A69B0}"/>
              </a:ext>
            </a:extLst>
          </p:cNvPr>
          <p:cNvSpPr>
            <a:spLocks noGrp="1"/>
          </p:cNvSpPr>
          <p:nvPr>
            <p:ph type="title"/>
          </p:nvPr>
        </p:nvSpPr>
        <p:spPr/>
        <p:txBody>
          <a:bodyPr/>
          <a:lstStyle/>
          <a:p>
            <a:r>
              <a:rPr lang="es-CO" dirty="0"/>
              <a:t>Componentes de la plantilla</a:t>
            </a:r>
          </a:p>
        </p:txBody>
      </p:sp>
      <p:sp>
        <p:nvSpPr>
          <p:cNvPr id="3" name="Content Placeholder 2">
            <a:extLst>
              <a:ext uri="{FF2B5EF4-FFF2-40B4-BE49-F238E27FC236}">
                <a16:creationId xmlns:a16="http://schemas.microsoft.com/office/drawing/2014/main" id="{5B1A21F2-9794-4F17-9917-4ECE518E8413}"/>
              </a:ext>
            </a:extLst>
          </p:cNvPr>
          <p:cNvSpPr>
            <a:spLocks noGrp="1"/>
          </p:cNvSpPr>
          <p:nvPr>
            <p:ph idx="1"/>
          </p:nvPr>
        </p:nvSpPr>
        <p:spPr/>
        <p:txBody>
          <a:bodyPr/>
          <a:lstStyle/>
          <a:p>
            <a:pPr marL="0" indent="0">
              <a:buNone/>
            </a:pPr>
            <a:r>
              <a:rPr lang="es-CO" sz="2300" dirty="0"/>
              <a:t>Exportación de los valores anuales de las proyecciones</a:t>
            </a:r>
          </a:p>
        </p:txBody>
      </p:sp>
      <p:sp>
        <p:nvSpPr>
          <p:cNvPr id="8" name="Date Placeholder 2">
            <a:extLst>
              <a:ext uri="{FF2B5EF4-FFF2-40B4-BE49-F238E27FC236}">
                <a16:creationId xmlns:a16="http://schemas.microsoft.com/office/drawing/2014/main" id="{EE258C6C-A78A-4759-90B7-934C2198A340}"/>
              </a:ext>
            </a:extLst>
          </p:cNvPr>
          <p:cNvSpPr>
            <a:spLocks noGrp="1"/>
          </p:cNvSpPr>
          <p:nvPr>
            <p:ph type="dt" sz="half" idx="10"/>
          </p:nvPr>
        </p:nvSpPr>
        <p:spPr>
          <a:xfrm>
            <a:off x="1217792" y="6496184"/>
            <a:ext cx="1188720" cy="201168"/>
          </a:xfrm>
        </p:spPr>
        <p:txBody>
          <a:bodyPr/>
          <a:lstStyle/>
          <a:p>
            <a:fld id="{88FA71BF-5817-4CA8-AE99-D9F7AE79ACD6}" type="datetime1">
              <a:rPr lang="es-CO" smtClean="0"/>
              <a:t>07/02/2019</a:t>
            </a:fld>
            <a:endParaRPr lang="en-US" dirty="0"/>
          </a:p>
        </p:txBody>
      </p:sp>
      <p:sp>
        <p:nvSpPr>
          <p:cNvPr id="9" name="Footer Placeholder 4">
            <a:extLst>
              <a:ext uri="{FF2B5EF4-FFF2-40B4-BE49-F238E27FC236}">
                <a16:creationId xmlns:a16="http://schemas.microsoft.com/office/drawing/2014/main" id="{E844B00C-8FD3-444D-9099-22254CA48F80}"/>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pic>
        <p:nvPicPr>
          <p:cNvPr id="5" name="Picture 4">
            <a:extLst>
              <a:ext uri="{FF2B5EF4-FFF2-40B4-BE49-F238E27FC236}">
                <a16:creationId xmlns:a16="http://schemas.microsoft.com/office/drawing/2014/main" id="{4038796A-DF65-4639-8115-9F36C82BE43C}"/>
              </a:ext>
            </a:extLst>
          </p:cNvPr>
          <p:cNvPicPr>
            <a:picLocks noChangeAspect="1"/>
          </p:cNvPicPr>
          <p:nvPr/>
        </p:nvPicPr>
        <p:blipFill>
          <a:blip r:embed="rId2"/>
          <a:stretch>
            <a:fillRect/>
          </a:stretch>
        </p:blipFill>
        <p:spPr>
          <a:xfrm>
            <a:off x="3219519" y="1805884"/>
            <a:ext cx="2512027" cy="43186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1487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CA95-C584-4359-922A-1CB52E6EC22B}"/>
              </a:ext>
            </a:extLst>
          </p:cNvPr>
          <p:cNvSpPr>
            <a:spLocks noGrp="1"/>
          </p:cNvSpPr>
          <p:nvPr>
            <p:ph type="title"/>
          </p:nvPr>
        </p:nvSpPr>
        <p:spPr/>
        <p:txBody>
          <a:bodyPr/>
          <a:lstStyle/>
          <a:p>
            <a:r>
              <a:rPr lang="es-CO" dirty="0"/>
              <a:t>4. Paso a paso</a:t>
            </a:r>
          </a:p>
        </p:txBody>
      </p:sp>
      <p:sp>
        <p:nvSpPr>
          <p:cNvPr id="3" name="Date Placeholder 2">
            <a:extLst>
              <a:ext uri="{FF2B5EF4-FFF2-40B4-BE49-F238E27FC236}">
                <a16:creationId xmlns:a16="http://schemas.microsoft.com/office/drawing/2014/main" id="{D5375873-9C8E-432D-A50F-7E696BFDF1F3}"/>
              </a:ext>
            </a:extLst>
          </p:cNvPr>
          <p:cNvSpPr>
            <a:spLocks noGrp="1"/>
          </p:cNvSpPr>
          <p:nvPr>
            <p:ph type="dt" sz="half" idx="10"/>
          </p:nvPr>
        </p:nvSpPr>
        <p:spPr/>
        <p:txBody>
          <a:bodyPr/>
          <a:lstStyle/>
          <a:p>
            <a:fld id="{572DC4A4-86FD-4AC2-BCFB-29A1EF066CFD}" type="datetime1">
              <a:rPr lang="es-CO" smtClean="0"/>
              <a:t>07/02/2019</a:t>
            </a:fld>
            <a:endParaRPr lang="en-US" dirty="0"/>
          </a:p>
        </p:txBody>
      </p:sp>
      <p:sp>
        <p:nvSpPr>
          <p:cNvPr id="5" name="Footer Placeholder 4">
            <a:extLst>
              <a:ext uri="{FF2B5EF4-FFF2-40B4-BE49-F238E27FC236}">
                <a16:creationId xmlns:a16="http://schemas.microsoft.com/office/drawing/2014/main" id="{8A8E262A-9B8B-4D31-98A1-0B9B1DB9E157}"/>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21488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5552423D-A834-402C-87CD-FDBAC4A283E9}"/>
              </a:ext>
            </a:extLst>
          </p:cNvPr>
          <p:cNvGrpSpPr/>
          <p:nvPr/>
        </p:nvGrpSpPr>
        <p:grpSpPr>
          <a:xfrm>
            <a:off x="1411987" y="2096186"/>
            <a:ext cx="6498523" cy="3203418"/>
            <a:chOff x="1048011" y="1441430"/>
            <a:chExt cx="10484284" cy="5168181"/>
          </a:xfrm>
          <a:noFill/>
        </p:grpSpPr>
        <p:sp>
          <p:nvSpPr>
            <p:cNvPr id="8" name="Rectángulo: esquinas redondeadas 7">
              <a:extLst>
                <a:ext uri="{FF2B5EF4-FFF2-40B4-BE49-F238E27FC236}">
                  <a16:creationId xmlns:a16="http://schemas.microsoft.com/office/drawing/2014/main" id="{3A0326F8-A140-4AA4-8B4B-9B26226049D4}"/>
                </a:ext>
              </a:extLst>
            </p:cNvPr>
            <p:cNvSpPr/>
            <p:nvPr/>
          </p:nvSpPr>
          <p:spPr>
            <a:xfrm>
              <a:off x="2475978" y="2029192"/>
              <a:ext cx="7240044" cy="3995802"/>
            </a:xfrm>
            <a:prstGeom prst="roundRect">
              <a:avLst/>
            </a:prstGeom>
            <a:grp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050">
                <a:solidFill>
                  <a:srgbClr val="646464"/>
                </a:solidFill>
                <a:latin typeface="Arial"/>
              </a:endParaRPr>
            </a:p>
          </p:txBody>
        </p:sp>
        <p:sp>
          <p:nvSpPr>
            <p:cNvPr id="9" name="Rectángulo 8">
              <a:extLst>
                <a:ext uri="{FF2B5EF4-FFF2-40B4-BE49-F238E27FC236}">
                  <a16:creationId xmlns:a16="http://schemas.microsoft.com/office/drawing/2014/main" id="{92AC607D-581F-4C42-BE7F-B77D1AE064F2}"/>
                </a:ext>
              </a:extLst>
            </p:cNvPr>
            <p:cNvSpPr/>
            <p:nvPr/>
          </p:nvSpPr>
          <p:spPr>
            <a:xfrm>
              <a:off x="4147634" y="2818833"/>
              <a:ext cx="5494750" cy="2495144"/>
            </a:xfrm>
            <a:prstGeom prst="rect">
              <a:avLst/>
            </a:prstGeom>
            <a:grpFill/>
            <a:ln>
              <a:noFill/>
            </a:ln>
          </p:spPr>
          <p:txBody>
            <a:bodyPr wrap="square">
              <a:spAutoFit/>
            </a:bodyPr>
            <a:lstStyle/>
            <a:p>
              <a:pPr marL="214313" indent="-214313" defTabSz="342900">
                <a:buFont typeface="Arial" panose="020B0604020202020204" pitchFamily="34" charset="0"/>
                <a:buChar char="•"/>
              </a:pPr>
              <a:r>
                <a:rPr lang="es-CO" sz="1050" dirty="0">
                  <a:solidFill>
                    <a:srgbClr val="000000"/>
                  </a:solidFill>
                  <a:latin typeface="Arial"/>
                </a:rPr>
                <a:t>Producir modelos de manera rápida, automática y precisos, que impactan de forma positiva la planificación,  presupuestos y toma de decisiones.</a:t>
              </a:r>
            </a:p>
            <a:p>
              <a:pPr marL="214313" indent="-214313" defTabSz="342900">
                <a:buFont typeface="Arial" panose="020B0604020202020204" pitchFamily="34" charset="0"/>
                <a:buChar char="•"/>
              </a:pPr>
              <a:r>
                <a:rPr lang="es-CO" sz="1050" dirty="0">
                  <a:solidFill>
                    <a:srgbClr val="000000"/>
                  </a:solidFill>
                  <a:latin typeface="Arial"/>
                </a:rPr>
                <a:t>Identificar oportunidades de negocios rentables de manera Ágil.</a:t>
              </a:r>
            </a:p>
            <a:p>
              <a:pPr marL="214313" indent="-214313" defTabSz="342900">
                <a:buFont typeface="Arial" panose="020B0604020202020204" pitchFamily="34" charset="0"/>
                <a:buChar char="•"/>
              </a:pPr>
              <a:r>
                <a:rPr lang="es-CO" sz="1050" dirty="0">
                  <a:solidFill>
                    <a:srgbClr val="000000"/>
                  </a:solidFill>
                  <a:latin typeface="Arial"/>
                </a:rPr>
                <a:t>Evitar riesgos desconocidos</a:t>
              </a:r>
            </a:p>
            <a:p>
              <a:pPr marL="214313" indent="-214313" defTabSz="342900">
                <a:buFont typeface="Arial" panose="020B0604020202020204" pitchFamily="34" charset="0"/>
                <a:buChar char="•"/>
              </a:pPr>
              <a:r>
                <a:rPr lang="es-CO" sz="1050" dirty="0">
                  <a:solidFill>
                    <a:srgbClr val="000000"/>
                  </a:solidFill>
                  <a:latin typeface="Arial"/>
                </a:rPr>
                <a:t>Decisiones y respuestas a clientes mucho mas rápido</a:t>
              </a:r>
            </a:p>
            <a:p>
              <a:pPr marL="214313" indent="-214313" defTabSz="342900">
                <a:buFont typeface="Arial" panose="020B0604020202020204" pitchFamily="34" charset="0"/>
                <a:buChar char="•"/>
              </a:pPr>
              <a:r>
                <a:rPr lang="es-CO" sz="1050" dirty="0">
                  <a:solidFill>
                    <a:srgbClr val="000000"/>
                  </a:solidFill>
                  <a:latin typeface="Arial"/>
                </a:rPr>
                <a:t>Optimización de procesos Industriales</a:t>
              </a:r>
            </a:p>
          </p:txBody>
        </p:sp>
        <p:sp>
          <p:nvSpPr>
            <p:cNvPr id="10" name="Rectángulo: esquinas redondeadas 9">
              <a:extLst>
                <a:ext uri="{FF2B5EF4-FFF2-40B4-BE49-F238E27FC236}">
                  <a16:creationId xmlns:a16="http://schemas.microsoft.com/office/drawing/2014/main" id="{557727E4-3F2F-4454-B0F7-90AC8C9E0F0F}"/>
                </a:ext>
              </a:extLst>
            </p:cNvPr>
            <p:cNvSpPr/>
            <p:nvPr/>
          </p:nvSpPr>
          <p:spPr>
            <a:xfrm>
              <a:off x="1048011" y="1441430"/>
              <a:ext cx="3081403" cy="1322514"/>
            </a:xfrm>
            <a:prstGeom prst="roundRect">
              <a:avLst/>
            </a:prstGeom>
            <a:solidFill>
              <a:schemeClr val="accent2"/>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050" dirty="0">
                  <a:solidFill>
                    <a:srgbClr val="000000"/>
                  </a:solidFill>
                  <a:latin typeface="Arial"/>
                </a:rPr>
                <a:t>Resurgimiento del interés en el aprendizaje basado en Maquinas</a:t>
              </a:r>
            </a:p>
          </p:txBody>
        </p:sp>
        <p:sp>
          <p:nvSpPr>
            <p:cNvPr id="24" name="Rectángulo: esquinas redondeadas 23">
              <a:extLst>
                <a:ext uri="{FF2B5EF4-FFF2-40B4-BE49-F238E27FC236}">
                  <a16:creationId xmlns:a16="http://schemas.microsoft.com/office/drawing/2014/main" id="{057D9869-8A4B-470A-841D-59B6A5E8F68A}"/>
                </a:ext>
              </a:extLst>
            </p:cNvPr>
            <p:cNvSpPr/>
            <p:nvPr/>
          </p:nvSpPr>
          <p:spPr>
            <a:xfrm>
              <a:off x="8344422" y="1441430"/>
              <a:ext cx="3081403" cy="1322514"/>
            </a:xfrm>
            <a:prstGeom prst="roundRect">
              <a:avLst/>
            </a:prstGeom>
            <a:solidFill>
              <a:schemeClr val="accent2"/>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050" dirty="0">
                  <a:solidFill>
                    <a:srgbClr val="000000"/>
                  </a:solidFill>
                  <a:latin typeface="Arial"/>
                </a:rPr>
                <a:t>Modela Volúmenes y Variedades creciente de datos disponibles</a:t>
              </a:r>
            </a:p>
          </p:txBody>
        </p:sp>
        <p:pic>
          <p:nvPicPr>
            <p:cNvPr id="14" name="Gráfico 13">
              <a:extLst>
                <a:ext uri="{FF2B5EF4-FFF2-40B4-BE49-F238E27FC236}">
                  <a16:creationId xmlns:a16="http://schemas.microsoft.com/office/drawing/2014/main" id="{14F17FE3-35E5-4965-9EA3-F255CBE3B9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9952" y="3231116"/>
              <a:ext cx="1492500" cy="1492500"/>
            </a:xfrm>
            <a:prstGeom prst="rect">
              <a:avLst/>
            </a:prstGeom>
            <a:grpFill/>
          </p:spPr>
        </p:pic>
        <p:sp>
          <p:nvSpPr>
            <p:cNvPr id="27" name="Rectángulo: esquinas redondeadas 26">
              <a:extLst>
                <a:ext uri="{FF2B5EF4-FFF2-40B4-BE49-F238E27FC236}">
                  <a16:creationId xmlns:a16="http://schemas.microsoft.com/office/drawing/2014/main" id="{11EE9E4F-5A1A-4D72-93B1-E9BD0DE790FE}"/>
                </a:ext>
              </a:extLst>
            </p:cNvPr>
            <p:cNvSpPr/>
            <p:nvPr/>
          </p:nvSpPr>
          <p:spPr>
            <a:xfrm>
              <a:off x="8450892" y="5287097"/>
              <a:ext cx="3081403" cy="1322514"/>
            </a:xfrm>
            <a:prstGeom prst="roundRect">
              <a:avLst/>
            </a:prstGeom>
            <a:solidFill>
              <a:schemeClr val="accent2"/>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050" dirty="0">
                  <a:solidFill>
                    <a:srgbClr val="000000"/>
                  </a:solidFill>
                  <a:latin typeface="Arial"/>
                </a:rPr>
                <a:t>Procesamiento computacional más económico y poderoso</a:t>
              </a:r>
            </a:p>
          </p:txBody>
        </p:sp>
        <p:sp>
          <p:nvSpPr>
            <p:cNvPr id="30" name="Rectángulo: esquinas redondeadas 29">
              <a:extLst>
                <a:ext uri="{FF2B5EF4-FFF2-40B4-BE49-F238E27FC236}">
                  <a16:creationId xmlns:a16="http://schemas.microsoft.com/office/drawing/2014/main" id="{D33A11BE-40E0-4D92-90C1-5667A9C87969}"/>
                </a:ext>
              </a:extLst>
            </p:cNvPr>
            <p:cNvSpPr/>
            <p:nvPr/>
          </p:nvSpPr>
          <p:spPr>
            <a:xfrm>
              <a:off x="1048011" y="5287097"/>
              <a:ext cx="3081403" cy="1322514"/>
            </a:xfrm>
            <a:prstGeom prst="roundRect">
              <a:avLst/>
            </a:prstGeom>
            <a:solidFill>
              <a:schemeClr val="accent2"/>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050" dirty="0">
                  <a:solidFill>
                    <a:srgbClr val="000000"/>
                  </a:solidFill>
                  <a:latin typeface="Arial"/>
                </a:rPr>
                <a:t>Almacenamiento de datos asequible</a:t>
              </a:r>
            </a:p>
          </p:txBody>
        </p:sp>
      </p:grpSp>
      <p:sp>
        <p:nvSpPr>
          <p:cNvPr id="3" name="Title 2"/>
          <p:cNvSpPr>
            <a:spLocks noGrp="1"/>
          </p:cNvSpPr>
          <p:nvPr>
            <p:ph type="title"/>
          </p:nvPr>
        </p:nvSpPr>
        <p:spPr/>
        <p:txBody>
          <a:bodyPr/>
          <a:lstStyle/>
          <a:p>
            <a:r>
              <a:rPr lang="es-CO" dirty="0"/>
              <a:t>¿Por qué es importante Machine </a:t>
            </a:r>
            <a:r>
              <a:rPr lang="es-CO" dirty="0" err="1"/>
              <a:t>Learning</a:t>
            </a:r>
            <a:r>
              <a:rPr lang="es-CO" dirty="0"/>
              <a:t>?</a:t>
            </a:r>
          </a:p>
        </p:txBody>
      </p:sp>
    </p:spTree>
    <p:extLst>
      <p:ext uri="{BB962C8B-B14F-4D97-AF65-F5344CB8AC3E}">
        <p14:creationId xmlns:p14="http://schemas.microsoft.com/office/powerpoint/2010/main" val="2154718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4938F-44C6-4538-A63F-5ACA3816E778}"/>
              </a:ext>
            </a:extLst>
          </p:cNvPr>
          <p:cNvSpPr>
            <a:spLocks noGrp="1"/>
          </p:cNvSpPr>
          <p:nvPr>
            <p:ph type="title"/>
          </p:nvPr>
        </p:nvSpPr>
        <p:spPr/>
        <p:txBody>
          <a:bodyPr/>
          <a:lstStyle/>
          <a:p>
            <a:r>
              <a:rPr lang="es-CO" dirty="0"/>
              <a:t>Establecer series de tiempo</a:t>
            </a:r>
          </a:p>
        </p:txBody>
      </p:sp>
      <p:sp>
        <p:nvSpPr>
          <p:cNvPr id="3" name="Marcador de contenido 2">
            <a:extLst>
              <a:ext uri="{FF2B5EF4-FFF2-40B4-BE49-F238E27FC236}">
                <a16:creationId xmlns:a16="http://schemas.microsoft.com/office/drawing/2014/main" id="{737CBA21-D4BE-4DBC-8865-8AEEB7ED41B7}"/>
              </a:ext>
            </a:extLst>
          </p:cNvPr>
          <p:cNvSpPr>
            <a:spLocks noGrp="1"/>
          </p:cNvSpPr>
          <p:nvPr>
            <p:ph idx="1"/>
          </p:nvPr>
        </p:nvSpPr>
        <p:spPr/>
        <p:txBody>
          <a:bodyPr/>
          <a:lstStyle/>
          <a:p>
            <a:r>
              <a:rPr lang="es-CO" dirty="0"/>
              <a:t>Buscar datos históricos de las series de tiempo a proyectar</a:t>
            </a:r>
          </a:p>
          <a:p>
            <a:r>
              <a:rPr lang="es-CO" dirty="0"/>
              <a:t>Buscar datos históricos y proyectados de series de tiempo relacionadas con la serie a proyectar</a:t>
            </a:r>
          </a:p>
          <a:p>
            <a:r>
              <a:rPr lang="es-CO" dirty="0"/>
              <a:t>Escribir estas series de tiempo en Excel asegurándose que inicien desde el mismo año</a:t>
            </a:r>
          </a:p>
        </p:txBody>
      </p:sp>
      <p:sp>
        <p:nvSpPr>
          <p:cNvPr id="4" name="Marcador de fecha 3">
            <a:extLst>
              <a:ext uri="{FF2B5EF4-FFF2-40B4-BE49-F238E27FC236}">
                <a16:creationId xmlns:a16="http://schemas.microsoft.com/office/drawing/2014/main" id="{670405DC-A3BE-4844-8D11-B49BCEF1BF58}"/>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C9E7BABD-3D7A-4F03-86F8-220913A11164}"/>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4A525A96-093E-4976-93C0-88F6E390A99A}"/>
              </a:ext>
            </a:extLst>
          </p:cNvPr>
          <p:cNvPicPr>
            <a:picLocks noChangeAspect="1"/>
          </p:cNvPicPr>
          <p:nvPr/>
        </p:nvPicPr>
        <p:blipFill>
          <a:blip r:embed="rId2"/>
          <a:stretch>
            <a:fillRect/>
          </a:stretch>
        </p:blipFill>
        <p:spPr>
          <a:xfrm>
            <a:off x="1795325" y="3769323"/>
            <a:ext cx="5555385" cy="2355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3936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16C40-7C82-4685-86EB-E4188347E060}"/>
              </a:ext>
            </a:extLst>
          </p:cNvPr>
          <p:cNvSpPr>
            <a:spLocks noGrp="1"/>
          </p:cNvSpPr>
          <p:nvPr>
            <p:ph type="title"/>
          </p:nvPr>
        </p:nvSpPr>
        <p:spPr/>
        <p:txBody>
          <a:bodyPr/>
          <a:lstStyle/>
          <a:p>
            <a:r>
              <a:rPr lang="es-CO" dirty="0"/>
              <a:t>Copiar plantilla</a:t>
            </a:r>
          </a:p>
        </p:txBody>
      </p:sp>
      <p:sp>
        <p:nvSpPr>
          <p:cNvPr id="3" name="Marcador de contenido 2">
            <a:extLst>
              <a:ext uri="{FF2B5EF4-FFF2-40B4-BE49-F238E27FC236}">
                <a16:creationId xmlns:a16="http://schemas.microsoft.com/office/drawing/2014/main" id="{64B46B58-5777-409C-9FAB-96EE36F1BD4E}"/>
              </a:ext>
            </a:extLst>
          </p:cNvPr>
          <p:cNvSpPr>
            <a:spLocks noGrp="1"/>
          </p:cNvSpPr>
          <p:nvPr>
            <p:ph idx="1"/>
          </p:nvPr>
        </p:nvSpPr>
        <p:spPr/>
        <p:txBody>
          <a:bodyPr/>
          <a:lstStyle/>
          <a:p>
            <a:r>
              <a:rPr lang="es-CO" dirty="0"/>
              <a:t>Copiar el archivo que contiene que la plantilla y pegarlo en la misma carpeta donde se encuentra el archivo de Excel creado</a:t>
            </a:r>
          </a:p>
        </p:txBody>
      </p:sp>
      <p:sp>
        <p:nvSpPr>
          <p:cNvPr id="4" name="Marcador de fecha 3">
            <a:extLst>
              <a:ext uri="{FF2B5EF4-FFF2-40B4-BE49-F238E27FC236}">
                <a16:creationId xmlns:a16="http://schemas.microsoft.com/office/drawing/2014/main" id="{2E26140C-910E-4DCE-A277-57DE4BAA203E}"/>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5032F5EA-0B9B-4E2A-A43B-AB3209404A59}"/>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8D712714-5467-43FB-84EF-3CD63793A158}"/>
              </a:ext>
            </a:extLst>
          </p:cNvPr>
          <p:cNvPicPr>
            <a:picLocks noChangeAspect="1"/>
          </p:cNvPicPr>
          <p:nvPr/>
        </p:nvPicPr>
        <p:blipFill rotWithShape="1">
          <a:blip r:embed="rId2"/>
          <a:srcRect b="78165"/>
          <a:stretch/>
        </p:blipFill>
        <p:spPr>
          <a:xfrm>
            <a:off x="2588400" y="3387405"/>
            <a:ext cx="5135161" cy="775362"/>
          </a:xfrm>
          <a:prstGeom prst="rect">
            <a:avLst/>
          </a:prstGeom>
        </p:spPr>
      </p:pic>
    </p:spTree>
    <p:extLst>
      <p:ext uri="{BB962C8B-B14F-4D97-AF65-F5344CB8AC3E}">
        <p14:creationId xmlns:p14="http://schemas.microsoft.com/office/powerpoint/2010/main" val="808154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DEE9C-79C0-4783-A2CA-C5385CC0C575}"/>
              </a:ext>
            </a:extLst>
          </p:cNvPr>
          <p:cNvSpPr>
            <a:spLocks noGrp="1"/>
          </p:cNvSpPr>
          <p:nvPr>
            <p:ph type="title"/>
          </p:nvPr>
        </p:nvSpPr>
        <p:spPr/>
        <p:txBody>
          <a:bodyPr/>
          <a:lstStyle/>
          <a:p>
            <a:r>
              <a:rPr lang="es-CO" dirty="0"/>
              <a:t>Ejecutar </a:t>
            </a:r>
            <a:r>
              <a:rPr lang="es-CO" dirty="0" err="1"/>
              <a:t>Jupyter</a:t>
            </a:r>
            <a:endParaRPr lang="es-CO" dirty="0"/>
          </a:p>
        </p:txBody>
      </p:sp>
      <p:sp>
        <p:nvSpPr>
          <p:cNvPr id="3" name="Marcador de contenido 2">
            <a:extLst>
              <a:ext uri="{FF2B5EF4-FFF2-40B4-BE49-F238E27FC236}">
                <a16:creationId xmlns:a16="http://schemas.microsoft.com/office/drawing/2014/main" id="{645FC3FD-4E27-408F-8519-16728AFCC63F}"/>
              </a:ext>
            </a:extLst>
          </p:cNvPr>
          <p:cNvSpPr>
            <a:spLocks noGrp="1"/>
          </p:cNvSpPr>
          <p:nvPr>
            <p:ph idx="1"/>
          </p:nvPr>
        </p:nvSpPr>
        <p:spPr/>
        <p:txBody>
          <a:bodyPr/>
          <a:lstStyle/>
          <a:p>
            <a:r>
              <a:rPr lang="es-CO" dirty="0"/>
              <a:t>Buscar la aplicación </a:t>
            </a:r>
            <a:r>
              <a:rPr lang="es-CO" dirty="0" err="1"/>
              <a:t>Jupyter</a:t>
            </a:r>
            <a:r>
              <a:rPr lang="es-CO" dirty="0"/>
              <a:t> en Inicio y ejecutarla</a:t>
            </a:r>
          </a:p>
        </p:txBody>
      </p:sp>
      <p:sp>
        <p:nvSpPr>
          <p:cNvPr id="4" name="Marcador de fecha 3">
            <a:extLst>
              <a:ext uri="{FF2B5EF4-FFF2-40B4-BE49-F238E27FC236}">
                <a16:creationId xmlns:a16="http://schemas.microsoft.com/office/drawing/2014/main" id="{B6CFF5E9-AE26-4428-8A53-4CAA65A74569}"/>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1AEF2E8C-DF79-4F68-98E4-376ABBC7FCB5}"/>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0FB08C1C-CEE2-4969-970F-8D72BF26C65B}"/>
              </a:ext>
            </a:extLst>
          </p:cNvPr>
          <p:cNvPicPr>
            <a:picLocks noChangeAspect="1"/>
          </p:cNvPicPr>
          <p:nvPr/>
        </p:nvPicPr>
        <p:blipFill>
          <a:blip r:embed="rId2"/>
          <a:stretch>
            <a:fillRect/>
          </a:stretch>
        </p:blipFill>
        <p:spPr>
          <a:xfrm>
            <a:off x="3394935" y="2040882"/>
            <a:ext cx="2354129" cy="4083693"/>
          </a:xfrm>
          <a:prstGeom prst="rect">
            <a:avLst/>
          </a:prstGeom>
        </p:spPr>
      </p:pic>
    </p:spTree>
    <p:extLst>
      <p:ext uri="{BB962C8B-B14F-4D97-AF65-F5344CB8AC3E}">
        <p14:creationId xmlns:p14="http://schemas.microsoft.com/office/powerpoint/2010/main" val="2227552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B4C-1DDC-4A81-BCDD-315A5CD0A6AF}"/>
              </a:ext>
            </a:extLst>
          </p:cNvPr>
          <p:cNvSpPr>
            <a:spLocks noGrp="1"/>
          </p:cNvSpPr>
          <p:nvPr>
            <p:ph type="title"/>
          </p:nvPr>
        </p:nvSpPr>
        <p:spPr/>
        <p:txBody>
          <a:bodyPr/>
          <a:lstStyle/>
          <a:p>
            <a:r>
              <a:rPr lang="es-CO" dirty="0"/>
              <a:t>Abrir la plantilla</a:t>
            </a:r>
          </a:p>
        </p:txBody>
      </p:sp>
      <p:sp>
        <p:nvSpPr>
          <p:cNvPr id="3" name="Marcador de contenido 2">
            <a:extLst>
              <a:ext uri="{FF2B5EF4-FFF2-40B4-BE49-F238E27FC236}">
                <a16:creationId xmlns:a16="http://schemas.microsoft.com/office/drawing/2014/main" id="{C3133FB7-54FB-4C57-B0A8-CBF36B9003A7}"/>
              </a:ext>
            </a:extLst>
          </p:cNvPr>
          <p:cNvSpPr>
            <a:spLocks noGrp="1"/>
          </p:cNvSpPr>
          <p:nvPr>
            <p:ph idx="1"/>
          </p:nvPr>
        </p:nvSpPr>
        <p:spPr/>
        <p:txBody>
          <a:bodyPr/>
          <a:lstStyle/>
          <a:p>
            <a:r>
              <a:rPr lang="es-CO" dirty="0"/>
              <a:t>Usando las carpetas presentes en </a:t>
            </a:r>
            <a:r>
              <a:rPr lang="es-CO" dirty="0" err="1"/>
              <a:t>Jupyter</a:t>
            </a:r>
            <a:r>
              <a:rPr lang="es-CO" dirty="0"/>
              <a:t>, dirigirse al directorio que contiene el archivo de Excel creado y la plantilla copiada.</a:t>
            </a:r>
          </a:p>
          <a:p>
            <a:r>
              <a:rPr lang="es-CO" dirty="0"/>
              <a:t>Clicar sobre el nombre de la plantilla</a:t>
            </a:r>
          </a:p>
        </p:txBody>
      </p:sp>
      <p:sp>
        <p:nvSpPr>
          <p:cNvPr id="4" name="Marcador de fecha 3">
            <a:extLst>
              <a:ext uri="{FF2B5EF4-FFF2-40B4-BE49-F238E27FC236}">
                <a16:creationId xmlns:a16="http://schemas.microsoft.com/office/drawing/2014/main" id="{01D484C0-070C-434F-A4B5-E56DBC653056}"/>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9116C4AE-9B2F-4E48-9155-1554BBAF0666}"/>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2463D6F0-5ED3-4346-96F7-9B98E372DD78}"/>
              </a:ext>
            </a:extLst>
          </p:cNvPr>
          <p:cNvPicPr>
            <a:picLocks noChangeAspect="1"/>
          </p:cNvPicPr>
          <p:nvPr/>
        </p:nvPicPr>
        <p:blipFill>
          <a:blip r:embed="rId2"/>
          <a:stretch>
            <a:fillRect/>
          </a:stretch>
        </p:blipFill>
        <p:spPr>
          <a:xfrm>
            <a:off x="457200" y="3360725"/>
            <a:ext cx="8229600" cy="2078832"/>
          </a:xfrm>
          <a:prstGeom prst="rect">
            <a:avLst/>
          </a:prstGeom>
        </p:spPr>
      </p:pic>
    </p:spTree>
    <p:extLst>
      <p:ext uri="{BB962C8B-B14F-4D97-AF65-F5344CB8AC3E}">
        <p14:creationId xmlns:p14="http://schemas.microsoft.com/office/powerpoint/2010/main" val="436738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F27551-B636-4D77-90C5-ED684F4E4A1B}"/>
              </a:ext>
            </a:extLst>
          </p:cNvPr>
          <p:cNvSpPr>
            <a:spLocks noGrp="1"/>
          </p:cNvSpPr>
          <p:nvPr>
            <p:ph type="title"/>
          </p:nvPr>
        </p:nvSpPr>
        <p:spPr/>
        <p:txBody>
          <a:bodyPr/>
          <a:lstStyle/>
          <a:p>
            <a:r>
              <a:rPr lang="es-CO" dirty="0"/>
              <a:t>Importar librerías</a:t>
            </a:r>
          </a:p>
        </p:txBody>
      </p:sp>
      <p:sp>
        <p:nvSpPr>
          <p:cNvPr id="3" name="Marcador de contenido 2">
            <a:extLst>
              <a:ext uri="{FF2B5EF4-FFF2-40B4-BE49-F238E27FC236}">
                <a16:creationId xmlns:a16="http://schemas.microsoft.com/office/drawing/2014/main" id="{B5C75889-2928-45ED-A24D-6B82A6D5E104}"/>
              </a:ext>
            </a:extLst>
          </p:cNvPr>
          <p:cNvSpPr>
            <a:spLocks noGrp="1"/>
          </p:cNvSpPr>
          <p:nvPr>
            <p:ph idx="1"/>
          </p:nvPr>
        </p:nvSpPr>
        <p:spPr/>
        <p:txBody>
          <a:bodyPr/>
          <a:lstStyle/>
          <a:p>
            <a:r>
              <a:rPr lang="es-CO" dirty="0"/>
              <a:t>Desplazarse hacia abajo hasta encontrar la sección “Biblioteca de funciones”</a:t>
            </a:r>
          </a:p>
          <a:p>
            <a:r>
              <a:rPr lang="es-CO" dirty="0"/>
              <a:t>Clicar el área que contiene código</a:t>
            </a:r>
          </a:p>
          <a:p>
            <a:r>
              <a:rPr lang="es-CO" dirty="0"/>
              <a:t>Presionar Shift + </a:t>
            </a:r>
            <a:r>
              <a:rPr lang="es-CO" dirty="0" err="1"/>
              <a:t>Enter</a:t>
            </a:r>
            <a:r>
              <a:rPr lang="es-CO" dirty="0"/>
              <a:t> ó </a:t>
            </a:r>
            <a:r>
              <a:rPr lang="es-CO" dirty="0" err="1"/>
              <a:t>Ctrl</a:t>
            </a:r>
            <a:r>
              <a:rPr lang="es-CO" dirty="0"/>
              <a:t> + </a:t>
            </a:r>
            <a:r>
              <a:rPr lang="es-CO" dirty="0" err="1"/>
              <a:t>Enter</a:t>
            </a:r>
            <a:endParaRPr lang="es-CO" dirty="0"/>
          </a:p>
        </p:txBody>
      </p:sp>
      <p:sp>
        <p:nvSpPr>
          <p:cNvPr id="4" name="Marcador de fecha 3">
            <a:extLst>
              <a:ext uri="{FF2B5EF4-FFF2-40B4-BE49-F238E27FC236}">
                <a16:creationId xmlns:a16="http://schemas.microsoft.com/office/drawing/2014/main" id="{BFF579C8-0524-4954-91BB-57010428A496}"/>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920F8A74-068D-41E9-B053-0D03754A11C3}"/>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26B8DBA8-DD15-4400-8DAD-B1C96217B682}"/>
              </a:ext>
            </a:extLst>
          </p:cNvPr>
          <p:cNvPicPr>
            <a:picLocks noChangeAspect="1"/>
          </p:cNvPicPr>
          <p:nvPr/>
        </p:nvPicPr>
        <p:blipFill>
          <a:blip r:embed="rId2"/>
          <a:stretch>
            <a:fillRect/>
          </a:stretch>
        </p:blipFill>
        <p:spPr>
          <a:xfrm>
            <a:off x="457200" y="3252827"/>
            <a:ext cx="8229600" cy="24988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488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2227D-5680-4409-963E-53F1DE1F3D62}"/>
              </a:ext>
            </a:extLst>
          </p:cNvPr>
          <p:cNvSpPr>
            <a:spLocks noGrp="1"/>
          </p:cNvSpPr>
          <p:nvPr>
            <p:ph type="title"/>
          </p:nvPr>
        </p:nvSpPr>
        <p:spPr/>
        <p:txBody>
          <a:bodyPr/>
          <a:lstStyle/>
          <a:p>
            <a:r>
              <a:rPr lang="es-CO" dirty="0"/>
              <a:t>Importar series de tiempo</a:t>
            </a:r>
          </a:p>
        </p:txBody>
      </p:sp>
      <p:sp>
        <p:nvSpPr>
          <p:cNvPr id="3" name="Marcador de contenido 2">
            <a:extLst>
              <a:ext uri="{FF2B5EF4-FFF2-40B4-BE49-F238E27FC236}">
                <a16:creationId xmlns:a16="http://schemas.microsoft.com/office/drawing/2014/main" id="{88C173E1-E135-4A11-BD0D-060F11DFDF61}"/>
              </a:ext>
            </a:extLst>
          </p:cNvPr>
          <p:cNvSpPr>
            <a:spLocks noGrp="1"/>
          </p:cNvSpPr>
          <p:nvPr>
            <p:ph idx="1"/>
          </p:nvPr>
        </p:nvSpPr>
        <p:spPr/>
        <p:txBody>
          <a:bodyPr/>
          <a:lstStyle/>
          <a:p>
            <a:r>
              <a:rPr lang="es-CO" dirty="0"/>
              <a:t>Editar los valores ubicados en la primera celda de la sección “Escenario de Continuidad” de acuerdo al mineral y la serie a proyectar</a:t>
            </a:r>
          </a:p>
          <a:p>
            <a:r>
              <a:rPr lang="es-CO" dirty="0"/>
              <a:t>Presionar Shift + </a:t>
            </a:r>
            <a:r>
              <a:rPr lang="es-CO" dirty="0" err="1"/>
              <a:t>Enter</a:t>
            </a:r>
            <a:endParaRPr lang="es-CO" dirty="0"/>
          </a:p>
        </p:txBody>
      </p:sp>
      <p:sp>
        <p:nvSpPr>
          <p:cNvPr id="4" name="Marcador de fecha 3">
            <a:extLst>
              <a:ext uri="{FF2B5EF4-FFF2-40B4-BE49-F238E27FC236}">
                <a16:creationId xmlns:a16="http://schemas.microsoft.com/office/drawing/2014/main" id="{BCF29793-3CB3-4673-A8AF-675A3576CF10}"/>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05C7814E-671D-45DF-AFE8-CB20721BA481}"/>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8" name="Imagen 7">
            <a:extLst>
              <a:ext uri="{FF2B5EF4-FFF2-40B4-BE49-F238E27FC236}">
                <a16:creationId xmlns:a16="http://schemas.microsoft.com/office/drawing/2014/main" id="{FCDF2199-E87C-4D2F-84D3-88C7C6333D16}"/>
              </a:ext>
            </a:extLst>
          </p:cNvPr>
          <p:cNvPicPr>
            <a:picLocks noChangeAspect="1"/>
          </p:cNvPicPr>
          <p:nvPr/>
        </p:nvPicPr>
        <p:blipFill>
          <a:blip r:embed="rId2"/>
          <a:stretch>
            <a:fillRect/>
          </a:stretch>
        </p:blipFill>
        <p:spPr>
          <a:xfrm>
            <a:off x="457200" y="3205113"/>
            <a:ext cx="8229600" cy="2715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5060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BCD2F-FF73-40E9-92F0-AD5CF8E87749}"/>
              </a:ext>
            </a:extLst>
          </p:cNvPr>
          <p:cNvSpPr>
            <a:spLocks noGrp="1"/>
          </p:cNvSpPr>
          <p:nvPr>
            <p:ph type="title"/>
          </p:nvPr>
        </p:nvSpPr>
        <p:spPr/>
        <p:txBody>
          <a:bodyPr/>
          <a:lstStyle/>
          <a:p>
            <a:r>
              <a:rPr lang="es-CO" dirty="0"/>
              <a:t>Importar series de tiempo</a:t>
            </a:r>
          </a:p>
        </p:txBody>
      </p:sp>
      <p:sp>
        <p:nvSpPr>
          <p:cNvPr id="3" name="Marcador de contenido 2">
            <a:extLst>
              <a:ext uri="{FF2B5EF4-FFF2-40B4-BE49-F238E27FC236}">
                <a16:creationId xmlns:a16="http://schemas.microsoft.com/office/drawing/2014/main" id="{5ADEC9F2-E044-46F1-9257-330895585D8C}"/>
              </a:ext>
            </a:extLst>
          </p:cNvPr>
          <p:cNvSpPr>
            <a:spLocks noGrp="1"/>
          </p:cNvSpPr>
          <p:nvPr>
            <p:ph idx="1"/>
          </p:nvPr>
        </p:nvSpPr>
        <p:spPr/>
        <p:txBody>
          <a:bodyPr/>
          <a:lstStyle/>
          <a:p>
            <a:r>
              <a:rPr lang="es-CO" dirty="0"/>
              <a:t>Presionar Shift + </a:t>
            </a:r>
            <a:r>
              <a:rPr lang="es-CO" dirty="0" err="1"/>
              <a:t>Enter</a:t>
            </a:r>
            <a:r>
              <a:rPr lang="es-CO" dirty="0"/>
              <a:t> cuatro veces</a:t>
            </a:r>
          </a:p>
        </p:txBody>
      </p:sp>
      <p:sp>
        <p:nvSpPr>
          <p:cNvPr id="4" name="Marcador de fecha 3">
            <a:extLst>
              <a:ext uri="{FF2B5EF4-FFF2-40B4-BE49-F238E27FC236}">
                <a16:creationId xmlns:a16="http://schemas.microsoft.com/office/drawing/2014/main" id="{EE63F960-4D1B-4B7D-9C18-BD0C0C4400E5}"/>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6726F44B-1DFD-4C49-AF0D-386198CF8B3D}"/>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7" name="Imagen 6">
            <a:extLst>
              <a:ext uri="{FF2B5EF4-FFF2-40B4-BE49-F238E27FC236}">
                <a16:creationId xmlns:a16="http://schemas.microsoft.com/office/drawing/2014/main" id="{D44DDC33-6FB5-4341-8784-3101D3296EBB}"/>
              </a:ext>
            </a:extLst>
          </p:cNvPr>
          <p:cNvPicPr>
            <a:picLocks noChangeAspect="1"/>
          </p:cNvPicPr>
          <p:nvPr/>
        </p:nvPicPr>
        <p:blipFill>
          <a:blip r:embed="rId2"/>
          <a:stretch>
            <a:fillRect/>
          </a:stretch>
        </p:blipFill>
        <p:spPr>
          <a:xfrm>
            <a:off x="457200" y="1899821"/>
            <a:ext cx="6057407" cy="2542077"/>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4CD9FC05-F1AC-4D7B-BE58-44E929D88460}"/>
              </a:ext>
            </a:extLst>
          </p:cNvPr>
          <p:cNvPicPr>
            <a:picLocks noChangeAspect="1"/>
          </p:cNvPicPr>
          <p:nvPr/>
        </p:nvPicPr>
        <p:blipFill>
          <a:blip r:embed="rId3"/>
          <a:stretch>
            <a:fillRect/>
          </a:stretch>
        </p:blipFill>
        <p:spPr>
          <a:xfrm>
            <a:off x="457200" y="4560694"/>
            <a:ext cx="8229600" cy="13009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1031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9B4A3-7ACD-4EA6-BA71-1852D184272C}"/>
              </a:ext>
            </a:extLst>
          </p:cNvPr>
          <p:cNvSpPr>
            <a:spLocks noGrp="1"/>
          </p:cNvSpPr>
          <p:nvPr>
            <p:ph type="title"/>
          </p:nvPr>
        </p:nvSpPr>
        <p:spPr/>
        <p:txBody>
          <a:bodyPr/>
          <a:lstStyle/>
          <a:p>
            <a:r>
              <a:rPr lang="es-CO" dirty="0"/>
              <a:t>Seleccionar variables</a:t>
            </a:r>
          </a:p>
        </p:txBody>
      </p:sp>
      <p:sp>
        <p:nvSpPr>
          <p:cNvPr id="3" name="Marcador de contenido 2">
            <a:extLst>
              <a:ext uri="{FF2B5EF4-FFF2-40B4-BE49-F238E27FC236}">
                <a16:creationId xmlns:a16="http://schemas.microsoft.com/office/drawing/2014/main" id="{5F05230D-E8B9-4348-AEB3-25FB44BF0CC9}"/>
              </a:ext>
            </a:extLst>
          </p:cNvPr>
          <p:cNvSpPr>
            <a:spLocks noGrp="1"/>
          </p:cNvSpPr>
          <p:nvPr>
            <p:ph idx="1"/>
          </p:nvPr>
        </p:nvSpPr>
        <p:spPr/>
        <p:txBody>
          <a:bodyPr/>
          <a:lstStyle/>
          <a:p>
            <a:r>
              <a:rPr lang="es-CO" sz="2100" dirty="0"/>
              <a:t>De acuerdo a las correlaciones obtenidas y las series proyectadas en Excel, elegir las variables explicativas del modelo</a:t>
            </a:r>
          </a:p>
          <a:p>
            <a:r>
              <a:rPr lang="es-CO" sz="2100" dirty="0"/>
              <a:t>En caso que no haya correlación &gt; 0.4 o &lt; -0.4 con series de tiempo de escenarios, comentar o borrar las líneas indicadas en la imagen</a:t>
            </a:r>
          </a:p>
          <a:p>
            <a:r>
              <a:rPr lang="es-CO" sz="2100" dirty="0"/>
              <a:t>Presionar Shift + </a:t>
            </a:r>
            <a:r>
              <a:rPr lang="es-CO" sz="2100" dirty="0" err="1"/>
              <a:t>Enter</a:t>
            </a:r>
            <a:endParaRPr lang="es-CO" sz="2100" dirty="0"/>
          </a:p>
        </p:txBody>
      </p:sp>
      <p:sp>
        <p:nvSpPr>
          <p:cNvPr id="4" name="Marcador de fecha 3">
            <a:extLst>
              <a:ext uri="{FF2B5EF4-FFF2-40B4-BE49-F238E27FC236}">
                <a16:creationId xmlns:a16="http://schemas.microsoft.com/office/drawing/2014/main" id="{06239973-BF40-4ED0-9BA0-87DECDF6D7CC}"/>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59626B69-8D1A-4C18-B95B-BE80FFFDF98F}"/>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8" name="Imagen 7">
            <a:extLst>
              <a:ext uri="{FF2B5EF4-FFF2-40B4-BE49-F238E27FC236}">
                <a16:creationId xmlns:a16="http://schemas.microsoft.com/office/drawing/2014/main" id="{C5D1C3DB-31CB-4EBE-85F2-7C912D9DC531}"/>
              </a:ext>
            </a:extLst>
          </p:cNvPr>
          <p:cNvPicPr>
            <a:picLocks noChangeAspect="1"/>
          </p:cNvPicPr>
          <p:nvPr/>
        </p:nvPicPr>
        <p:blipFill>
          <a:blip r:embed="rId2"/>
          <a:stretch>
            <a:fillRect/>
          </a:stretch>
        </p:blipFill>
        <p:spPr>
          <a:xfrm>
            <a:off x="1307237" y="3578569"/>
            <a:ext cx="6529526" cy="2546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4395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1E81D0-D058-4682-A17C-6FFDEE7E34BD}"/>
              </a:ext>
            </a:extLst>
          </p:cNvPr>
          <p:cNvSpPr>
            <a:spLocks noGrp="1"/>
          </p:cNvSpPr>
          <p:nvPr>
            <p:ph type="title"/>
          </p:nvPr>
        </p:nvSpPr>
        <p:spPr/>
        <p:txBody>
          <a:bodyPr/>
          <a:lstStyle/>
          <a:p>
            <a:r>
              <a:rPr lang="es-CO" dirty="0"/>
              <a:t>Seleccionar variables</a:t>
            </a:r>
          </a:p>
        </p:txBody>
      </p:sp>
      <p:sp>
        <p:nvSpPr>
          <p:cNvPr id="3" name="Marcador de contenido 2">
            <a:extLst>
              <a:ext uri="{FF2B5EF4-FFF2-40B4-BE49-F238E27FC236}">
                <a16:creationId xmlns:a16="http://schemas.microsoft.com/office/drawing/2014/main" id="{7D50E7D2-58D0-4EFC-B3E5-5B498DBCAEDB}"/>
              </a:ext>
            </a:extLst>
          </p:cNvPr>
          <p:cNvSpPr>
            <a:spLocks noGrp="1"/>
          </p:cNvSpPr>
          <p:nvPr>
            <p:ph idx="1"/>
          </p:nvPr>
        </p:nvSpPr>
        <p:spPr/>
        <p:txBody>
          <a:bodyPr/>
          <a:lstStyle/>
          <a:p>
            <a:r>
              <a:rPr lang="es-CO" dirty="0"/>
              <a:t>Presionar Shift + </a:t>
            </a:r>
            <a:r>
              <a:rPr lang="es-CO" dirty="0" err="1"/>
              <a:t>Enter</a:t>
            </a:r>
            <a:r>
              <a:rPr lang="es-CO" dirty="0"/>
              <a:t> cuatro veces</a:t>
            </a:r>
          </a:p>
        </p:txBody>
      </p:sp>
      <p:sp>
        <p:nvSpPr>
          <p:cNvPr id="4" name="Marcador de fecha 3">
            <a:extLst>
              <a:ext uri="{FF2B5EF4-FFF2-40B4-BE49-F238E27FC236}">
                <a16:creationId xmlns:a16="http://schemas.microsoft.com/office/drawing/2014/main" id="{6795F518-83F7-4270-BBA6-B581E3172A5D}"/>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9A8E7876-3973-45BA-A7F6-0F01F25C1496}"/>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BB88BCB1-7D3D-4B98-82F2-44F288BD2FDE}"/>
              </a:ext>
            </a:extLst>
          </p:cNvPr>
          <p:cNvPicPr>
            <a:picLocks noChangeAspect="1"/>
          </p:cNvPicPr>
          <p:nvPr/>
        </p:nvPicPr>
        <p:blipFill>
          <a:blip r:embed="rId2"/>
          <a:stretch>
            <a:fillRect/>
          </a:stretch>
        </p:blipFill>
        <p:spPr>
          <a:xfrm>
            <a:off x="837496" y="3598964"/>
            <a:ext cx="5576609" cy="2525611"/>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F2181FDE-8534-42F7-98FA-63ED0F4083A2}"/>
              </a:ext>
            </a:extLst>
          </p:cNvPr>
          <p:cNvPicPr>
            <a:picLocks noChangeAspect="1"/>
          </p:cNvPicPr>
          <p:nvPr/>
        </p:nvPicPr>
        <p:blipFill>
          <a:blip r:embed="rId3"/>
          <a:stretch>
            <a:fillRect/>
          </a:stretch>
        </p:blipFill>
        <p:spPr>
          <a:xfrm>
            <a:off x="837496" y="2033990"/>
            <a:ext cx="7469008" cy="1379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0135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0612EA-DB4B-4857-9F93-19C2E6663DC1}"/>
              </a:ext>
            </a:extLst>
          </p:cNvPr>
          <p:cNvSpPr>
            <a:spLocks noGrp="1"/>
          </p:cNvSpPr>
          <p:nvPr>
            <p:ph type="title"/>
          </p:nvPr>
        </p:nvSpPr>
        <p:spPr/>
        <p:txBody>
          <a:bodyPr/>
          <a:lstStyle/>
          <a:p>
            <a:r>
              <a:rPr lang="es-CO" dirty="0"/>
              <a:t>Probar causalidad</a:t>
            </a:r>
          </a:p>
        </p:txBody>
      </p:sp>
      <p:sp>
        <p:nvSpPr>
          <p:cNvPr id="3" name="Marcador de contenido 2">
            <a:extLst>
              <a:ext uri="{FF2B5EF4-FFF2-40B4-BE49-F238E27FC236}">
                <a16:creationId xmlns:a16="http://schemas.microsoft.com/office/drawing/2014/main" id="{4A75CC40-200A-4AEE-9CE3-BED38F2C3748}"/>
              </a:ext>
            </a:extLst>
          </p:cNvPr>
          <p:cNvSpPr>
            <a:spLocks noGrp="1"/>
          </p:cNvSpPr>
          <p:nvPr>
            <p:ph idx="1"/>
          </p:nvPr>
        </p:nvSpPr>
        <p:spPr/>
        <p:txBody>
          <a:bodyPr/>
          <a:lstStyle/>
          <a:p>
            <a:r>
              <a:rPr lang="es-CO" dirty="0"/>
              <a:t>Escribir el número entero mayor o igual al punto de corte de la gráfica “</a:t>
            </a:r>
            <a:r>
              <a:rPr lang="es-CO" dirty="0" err="1"/>
              <a:t>Autocorrelation</a:t>
            </a:r>
            <a:r>
              <a:rPr lang="es-CO" dirty="0"/>
              <a:t> </a:t>
            </a:r>
            <a:r>
              <a:rPr lang="es-CO" dirty="0" err="1"/>
              <a:t>Function</a:t>
            </a:r>
            <a:r>
              <a:rPr lang="es-CO" dirty="0"/>
              <a:t>” con la recta y = 0 en la función </a:t>
            </a:r>
            <a:r>
              <a:rPr lang="es-CO" i="1" dirty="0" err="1"/>
              <a:t>results</a:t>
            </a:r>
            <a:r>
              <a:rPr lang="es-CO" i="1" dirty="0"/>
              <a:t> = </a:t>
            </a:r>
            <a:r>
              <a:rPr lang="es-CO" i="1" dirty="0" err="1"/>
              <a:t>model.fit</a:t>
            </a:r>
            <a:r>
              <a:rPr lang="es-CO" i="1" dirty="0"/>
              <a:t>(X)</a:t>
            </a:r>
            <a:r>
              <a:rPr lang="es-CO" dirty="0"/>
              <a:t> .</a:t>
            </a:r>
          </a:p>
          <a:p>
            <a:r>
              <a:rPr lang="es-CO" dirty="0"/>
              <a:t>Presionar Shift + </a:t>
            </a:r>
            <a:r>
              <a:rPr lang="es-CO" dirty="0" err="1"/>
              <a:t>Enter</a:t>
            </a:r>
            <a:endParaRPr lang="es-CO" dirty="0"/>
          </a:p>
          <a:p>
            <a:endParaRPr lang="es-CO" dirty="0"/>
          </a:p>
          <a:p>
            <a:r>
              <a:rPr lang="es-CO" dirty="0"/>
              <a:t>En caso que la serie histórica de la variable a proyectar tenga menos de 10 datos, saltar toda la prueba de causalidad</a:t>
            </a:r>
          </a:p>
        </p:txBody>
      </p:sp>
      <p:sp>
        <p:nvSpPr>
          <p:cNvPr id="4" name="Marcador de fecha 3">
            <a:extLst>
              <a:ext uri="{FF2B5EF4-FFF2-40B4-BE49-F238E27FC236}">
                <a16:creationId xmlns:a16="http://schemas.microsoft.com/office/drawing/2014/main" id="{A4B17C0A-41AD-46D4-964B-1B6A17A9109D}"/>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573AF25D-8224-489E-9EAE-540E15991199}"/>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4173B271-F5B9-4558-B40A-73847BF9F059}"/>
              </a:ext>
            </a:extLst>
          </p:cNvPr>
          <p:cNvPicPr>
            <a:picLocks noChangeAspect="1"/>
          </p:cNvPicPr>
          <p:nvPr/>
        </p:nvPicPr>
        <p:blipFill>
          <a:blip r:embed="rId2"/>
          <a:stretch>
            <a:fillRect/>
          </a:stretch>
        </p:blipFill>
        <p:spPr>
          <a:xfrm>
            <a:off x="457200" y="4808228"/>
            <a:ext cx="8229600" cy="905108"/>
          </a:xfrm>
          <a:prstGeom prst="rect">
            <a:avLst/>
          </a:prstGeom>
        </p:spPr>
      </p:pic>
    </p:spTree>
    <p:extLst>
      <p:ext uri="{BB962C8B-B14F-4D97-AF65-F5344CB8AC3E}">
        <p14:creationId xmlns:p14="http://schemas.microsoft.com/office/powerpoint/2010/main" val="67658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Flujo básico para Machine </a:t>
            </a:r>
            <a:r>
              <a:rPr lang="es-CO" dirty="0" err="1"/>
              <a:t>learning</a:t>
            </a:r>
            <a:endParaRPr lang="es-CO" dirty="0"/>
          </a:p>
        </p:txBody>
      </p:sp>
      <p:grpSp>
        <p:nvGrpSpPr>
          <p:cNvPr id="4" name="Group 3"/>
          <p:cNvGrpSpPr/>
          <p:nvPr/>
        </p:nvGrpSpPr>
        <p:grpSpPr>
          <a:xfrm>
            <a:off x="1526836" y="2373763"/>
            <a:ext cx="489776" cy="489776"/>
            <a:chOff x="6987861" y="7400327"/>
            <a:chExt cx="541338" cy="420687"/>
          </a:xfrm>
        </p:grpSpPr>
        <p:sp>
          <p:nvSpPr>
            <p:cNvPr id="5" name="Freeform 169"/>
            <p:cNvSpPr>
              <a:spLocks noEditPoints="1"/>
            </p:cNvSpPr>
            <p:nvPr/>
          </p:nvSpPr>
          <p:spPr bwMode="auto">
            <a:xfrm>
              <a:off x="7343461" y="7400327"/>
              <a:ext cx="185738" cy="250825"/>
            </a:xfrm>
            <a:custGeom>
              <a:avLst/>
              <a:gdLst>
                <a:gd name="T0" fmla="*/ 117 w 117"/>
                <a:gd name="T1" fmla="*/ 129 h 158"/>
                <a:gd name="T2" fmla="*/ 113 w 117"/>
                <a:gd name="T3" fmla="*/ 140 h 158"/>
                <a:gd name="T4" fmla="*/ 100 w 117"/>
                <a:gd name="T5" fmla="*/ 150 h 158"/>
                <a:gd name="T6" fmla="*/ 81 w 117"/>
                <a:gd name="T7" fmla="*/ 155 h 158"/>
                <a:gd name="T8" fmla="*/ 58 w 117"/>
                <a:gd name="T9" fmla="*/ 158 h 158"/>
                <a:gd name="T10" fmla="*/ 48 w 117"/>
                <a:gd name="T11" fmla="*/ 157 h 158"/>
                <a:gd name="T12" fmla="*/ 38 w 117"/>
                <a:gd name="T13" fmla="*/ 77 h 158"/>
                <a:gd name="T14" fmla="*/ 38 w 117"/>
                <a:gd name="T15" fmla="*/ 71 h 158"/>
                <a:gd name="T16" fmla="*/ 33 w 117"/>
                <a:gd name="T17" fmla="*/ 60 h 158"/>
                <a:gd name="T18" fmla="*/ 22 w 117"/>
                <a:gd name="T19" fmla="*/ 52 h 158"/>
                <a:gd name="T20" fmla="*/ 0 w 117"/>
                <a:gd name="T21" fmla="*/ 41 h 158"/>
                <a:gd name="T22" fmla="*/ 0 w 117"/>
                <a:gd name="T23" fmla="*/ 29 h 158"/>
                <a:gd name="T24" fmla="*/ 4 w 117"/>
                <a:gd name="T25" fmla="*/ 18 h 158"/>
                <a:gd name="T26" fmla="*/ 16 w 117"/>
                <a:gd name="T27" fmla="*/ 8 h 158"/>
                <a:gd name="T28" fmla="*/ 36 w 117"/>
                <a:gd name="T29" fmla="*/ 3 h 158"/>
                <a:gd name="T30" fmla="*/ 58 w 117"/>
                <a:gd name="T31" fmla="*/ 0 h 158"/>
                <a:gd name="T32" fmla="*/ 70 w 117"/>
                <a:gd name="T33" fmla="*/ 1 h 158"/>
                <a:gd name="T34" fmla="*/ 91 w 117"/>
                <a:gd name="T35" fmla="*/ 5 h 158"/>
                <a:gd name="T36" fmla="*/ 107 w 117"/>
                <a:gd name="T37" fmla="*/ 12 h 158"/>
                <a:gd name="T38" fmla="*/ 117 w 117"/>
                <a:gd name="T39" fmla="*/ 23 h 158"/>
                <a:gd name="T40" fmla="*/ 117 w 117"/>
                <a:gd name="T41" fmla="*/ 129 h 158"/>
                <a:gd name="T42" fmla="*/ 100 w 117"/>
                <a:gd name="T43" fmla="*/ 29 h 158"/>
                <a:gd name="T44" fmla="*/ 96 w 117"/>
                <a:gd name="T45" fmla="*/ 22 h 158"/>
                <a:gd name="T46" fmla="*/ 88 w 117"/>
                <a:gd name="T47" fmla="*/ 15 h 158"/>
                <a:gd name="T48" fmla="*/ 74 w 117"/>
                <a:gd name="T49" fmla="*/ 11 h 158"/>
                <a:gd name="T50" fmla="*/ 58 w 117"/>
                <a:gd name="T51" fmla="*/ 9 h 158"/>
                <a:gd name="T52" fmla="*/ 49 w 117"/>
                <a:gd name="T53" fmla="*/ 9 h 158"/>
                <a:gd name="T54" fmla="*/ 36 w 117"/>
                <a:gd name="T55" fmla="*/ 12 h 158"/>
                <a:gd name="T56" fmla="*/ 23 w 117"/>
                <a:gd name="T57" fmla="*/ 18 h 158"/>
                <a:gd name="T58" fmla="*/ 18 w 117"/>
                <a:gd name="T59" fmla="*/ 25 h 158"/>
                <a:gd name="T60" fmla="*/ 16 w 117"/>
                <a:gd name="T61" fmla="*/ 29 h 158"/>
                <a:gd name="T62" fmla="*/ 20 w 117"/>
                <a:gd name="T63" fmla="*/ 37 h 158"/>
                <a:gd name="T64" fmla="*/ 29 w 117"/>
                <a:gd name="T65" fmla="*/ 44 h 158"/>
                <a:gd name="T66" fmla="*/ 42 w 117"/>
                <a:gd name="T67" fmla="*/ 48 h 158"/>
                <a:gd name="T68" fmla="*/ 58 w 117"/>
                <a:gd name="T69" fmla="*/ 49 h 158"/>
                <a:gd name="T70" fmla="*/ 67 w 117"/>
                <a:gd name="T71" fmla="*/ 49 h 158"/>
                <a:gd name="T72" fmla="*/ 81 w 117"/>
                <a:gd name="T73" fmla="*/ 47 h 158"/>
                <a:gd name="T74" fmla="*/ 93 w 117"/>
                <a:gd name="T75" fmla="*/ 41 h 158"/>
                <a:gd name="T76" fmla="*/ 99 w 117"/>
                <a:gd name="T77" fmla="*/ 33 h 158"/>
                <a:gd name="T78" fmla="*/ 100 w 117"/>
                <a:gd name="T79" fmla="*/ 2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158">
                  <a:moveTo>
                    <a:pt x="117" y="129"/>
                  </a:moveTo>
                  <a:lnTo>
                    <a:pt x="117" y="129"/>
                  </a:lnTo>
                  <a:lnTo>
                    <a:pt x="117" y="135"/>
                  </a:lnTo>
                  <a:lnTo>
                    <a:pt x="113" y="140"/>
                  </a:lnTo>
                  <a:lnTo>
                    <a:pt x="107" y="146"/>
                  </a:lnTo>
                  <a:lnTo>
                    <a:pt x="100" y="150"/>
                  </a:lnTo>
                  <a:lnTo>
                    <a:pt x="91" y="152"/>
                  </a:lnTo>
                  <a:lnTo>
                    <a:pt x="81" y="155"/>
                  </a:lnTo>
                  <a:lnTo>
                    <a:pt x="70" y="157"/>
                  </a:lnTo>
                  <a:lnTo>
                    <a:pt x="58" y="158"/>
                  </a:lnTo>
                  <a:lnTo>
                    <a:pt x="58" y="158"/>
                  </a:lnTo>
                  <a:lnTo>
                    <a:pt x="48" y="157"/>
                  </a:lnTo>
                  <a:lnTo>
                    <a:pt x="38" y="157"/>
                  </a:lnTo>
                  <a:lnTo>
                    <a:pt x="38" y="77"/>
                  </a:lnTo>
                  <a:lnTo>
                    <a:pt x="38" y="77"/>
                  </a:lnTo>
                  <a:lnTo>
                    <a:pt x="38" y="71"/>
                  </a:lnTo>
                  <a:lnTo>
                    <a:pt x="36" y="66"/>
                  </a:lnTo>
                  <a:lnTo>
                    <a:pt x="33" y="60"/>
                  </a:lnTo>
                  <a:lnTo>
                    <a:pt x="27" y="56"/>
                  </a:lnTo>
                  <a:lnTo>
                    <a:pt x="22" y="52"/>
                  </a:lnTo>
                  <a:lnTo>
                    <a:pt x="15" y="48"/>
                  </a:lnTo>
                  <a:lnTo>
                    <a:pt x="0" y="41"/>
                  </a:lnTo>
                  <a:lnTo>
                    <a:pt x="0" y="29"/>
                  </a:lnTo>
                  <a:lnTo>
                    <a:pt x="0" y="29"/>
                  </a:lnTo>
                  <a:lnTo>
                    <a:pt x="0" y="23"/>
                  </a:lnTo>
                  <a:lnTo>
                    <a:pt x="4" y="18"/>
                  </a:lnTo>
                  <a:lnTo>
                    <a:pt x="9" y="12"/>
                  </a:lnTo>
                  <a:lnTo>
                    <a:pt x="16" y="8"/>
                  </a:lnTo>
                  <a:lnTo>
                    <a:pt x="26" y="5"/>
                  </a:lnTo>
                  <a:lnTo>
                    <a:pt x="36" y="3"/>
                  </a:lnTo>
                  <a:lnTo>
                    <a:pt x="47" y="1"/>
                  </a:lnTo>
                  <a:lnTo>
                    <a:pt x="58" y="0"/>
                  </a:lnTo>
                  <a:lnTo>
                    <a:pt x="58" y="0"/>
                  </a:lnTo>
                  <a:lnTo>
                    <a:pt x="70" y="1"/>
                  </a:lnTo>
                  <a:lnTo>
                    <a:pt x="81" y="3"/>
                  </a:lnTo>
                  <a:lnTo>
                    <a:pt x="91" y="5"/>
                  </a:lnTo>
                  <a:lnTo>
                    <a:pt x="100" y="8"/>
                  </a:lnTo>
                  <a:lnTo>
                    <a:pt x="107" y="12"/>
                  </a:lnTo>
                  <a:lnTo>
                    <a:pt x="113" y="18"/>
                  </a:lnTo>
                  <a:lnTo>
                    <a:pt x="117" y="23"/>
                  </a:lnTo>
                  <a:lnTo>
                    <a:pt x="117" y="29"/>
                  </a:lnTo>
                  <a:lnTo>
                    <a:pt x="117" y="129"/>
                  </a:lnTo>
                  <a:close/>
                  <a:moveTo>
                    <a:pt x="100" y="29"/>
                  </a:moveTo>
                  <a:lnTo>
                    <a:pt x="100" y="29"/>
                  </a:lnTo>
                  <a:lnTo>
                    <a:pt x="99" y="25"/>
                  </a:lnTo>
                  <a:lnTo>
                    <a:pt x="96" y="22"/>
                  </a:lnTo>
                  <a:lnTo>
                    <a:pt x="93" y="18"/>
                  </a:lnTo>
                  <a:lnTo>
                    <a:pt x="88" y="15"/>
                  </a:lnTo>
                  <a:lnTo>
                    <a:pt x="81" y="12"/>
                  </a:lnTo>
                  <a:lnTo>
                    <a:pt x="74" y="11"/>
                  </a:lnTo>
                  <a:lnTo>
                    <a:pt x="67" y="9"/>
                  </a:lnTo>
                  <a:lnTo>
                    <a:pt x="58" y="9"/>
                  </a:lnTo>
                  <a:lnTo>
                    <a:pt x="58" y="9"/>
                  </a:lnTo>
                  <a:lnTo>
                    <a:pt x="49" y="9"/>
                  </a:lnTo>
                  <a:lnTo>
                    <a:pt x="42" y="11"/>
                  </a:lnTo>
                  <a:lnTo>
                    <a:pt x="36" y="12"/>
                  </a:lnTo>
                  <a:lnTo>
                    <a:pt x="29" y="15"/>
                  </a:lnTo>
                  <a:lnTo>
                    <a:pt x="23" y="18"/>
                  </a:lnTo>
                  <a:lnTo>
                    <a:pt x="20" y="22"/>
                  </a:lnTo>
                  <a:lnTo>
                    <a:pt x="18" y="25"/>
                  </a:lnTo>
                  <a:lnTo>
                    <a:pt x="16" y="29"/>
                  </a:lnTo>
                  <a:lnTo>
                    <a:pt x="16" y="29"/>
                  </a:lnTo>
                  <a:lnTo>
                    <a:pt x="18" y="33"/>
                  </a:lnTo>
                  <a:lnTo>
                    <a:pt x="20" y="37"/>
                  </a:lnTo>
                  <a:lnTo>
                    <a:pt x="23" y="41"/>
                  </a:lnTo>
                  <a:lnTo>
                    <a:pt x="29" y="44"/>
                  </a:lnTo>
                  <a:lnTo>
                    <a:pt x="36" y="47"/>
                  </a:lnTo>
                  <a:lnTo>
                    <a:pt x="42" y="48"/>
                  </a:lnTo>
                  <a:lnTo>
                    <a:pt x="49" y="49"/>
                  </a:lnTo>
                  <a:lnTo>
                    <a:pt x="58" y="49"/>
                  </a:lnTo>
                  <a:lnTo>
                    <a:pt x="58" y="49"/>
                  </a:lnTo>
                  <a:lnTo>
                    <a:pt x="67" y="49"/>
                  </a:lnTo>
                  <a:lnTo>
                    <a:pt x="74" y="48"/>
                  </a:lnTo>
                  <a:lnTo>
                    <a:pt x="81" y="47"/>
                  </a:lnTo>
                  <a:lnTo>
                    <a:pt x="88" y="44"/>
                  </a:lnTo>
                  <a:lnTo>
                    <a:pt x="93" y="41"/>
                  </a:lnTo>
                  <a:lnTo>
                    <a:pt x="96" y="37"/>
                  </a:lnTo>
                  <a:lnTo>
                    <a:pt x="99" y="33"/>
                  </a:lnTo>
                  <a:lnTo>
                    <a:pt x="100" y="29"/>
                  </a:lnTo>
                  <a:lnTo>
                    <a:pt x="100" y="29"/>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 name="Freeform 170"/>
            <p:cNvSpPr>
              <a:spLocks noEditPoints="1"/>
            </p:cNvSpPr>
            <p:nvPr/>
          </p:nvSpPr>
          <p:spPr bwMode="auto">
            <a:xfrm>
              <a:off x="7124386" y="7465414"/>
              <a:ext cx="266700" cy="355600"/>
            </a:xfrm>
            <a:custGeom>
              <a:avLst/>
              <a:gdLst>
                <a:gd name="T0" fmla="*/ 168 w 168"/>
                <a:gd name="T1" fmla="*/ 183 h 224"/>
                <a:gd name="T2" fmla="*/ 167 w 168"/>
                <a:gd name="T3" fmla="*/ 191 h 224"/>
                <a:gd name="T4" fmla="*/ 154 w 168"/>
                <a:gd name="T5" fmla="*/ 206 h 224"/>
                <a:gd name="T6" fmla="*/ 131 w 168"/>
                <a:gd name="T7" fmla="*/ 217 h 224"/>
                <a:gd name="T8" fmla="*/ 102 w 168"/>
                <a:gd name="T9" fmla="*/ 223 h 224"/>
                <a:gd name="T10" fmla="*/ 84 w 168"/>
                <a:gd name="T11" fmla="*/ 224 h 224"/>
                <a:gd name="T12" fmla="*/ 53 w 168"/>
                <a:gd name="T13" fmla="*/ 221 h 224"/>
                <a:gd name="T14" fmla="*/ 25 w 168"/>
                <a:gd name="T15" fmla="*/ 212 h 224"/>
                <a:gd name="T16" fmla="*/ 7 w 168"/>
                <a:gd name="T17" fmla="*/ 199 h 224"/>
                <a:gd name="T18" fmla="*/ 2 w 168"/>
                <a:gd name="T19" fmla="*/ 187 h 224"/>
                <a:gd name="T20" fmla="*/ 0 w 168"/>
                <a:gd name="T21" fmla="*/ 41 h 224"/>
                <a:gd name="T22" fmla="*/ 2 w 168"/>
                <a:gd name="T23" fmla="*/ 37 h 224"/>
                <a:gd name="T24" fmla="*/ 7 w 168"/>
                <a:gd name="T25" fmla="*/ 26 h 224"/>
                <a:gd name="T26" fmla="*/ 25 w 168"/>
                <a:gd name="T27" fmla="*/ 12 h 224"/>
                <a:gd name="T28" fmla="*/ 53 w 168"/>
                <a:gd name="T29" fmla="*/ 4 h 224"/>
                <a:gd name="T30" fmla="*/ 84 w 168"/>
                <a:gd name="T31" fmla="*/ 0 h 224"/>
                <a:gd name="T32" fmla="*/ 102 w 168"/>
                <a:gd name="T33" fmla="*/ 1 h 224"/>
                <a:gd name="T34" fmla="*/ 131 w 168"/>
                <a:gd name="T35" fmla="*/ 7 h 224"/>
                <a:gd name="T36" fmla="*/ 154 w 168"/>
                <a:gd name="T37" fmla="*/ 19 h 224"/>
                <a:gd name="T38" fmla="*/ 167 w 168"/>
                <a:gd name="T39" fmla="*/ 33 h 224"/>
                <a:gd name="T40" fmla="*/ 168 w 168"/>
                <a:gd name="T41" fmla="*/ 41 h 224"/>
                <a:gd name="T42" fmla="*/ 84 w 168"/>
                <a:gd name="T43" fmla="*/ 70 h 224"/>
                <a:gd name="T44" fmla="*/ 97 w 168"/>
                <a:gd name="T45" fmla="*/ 70 h 224"/>
                <a:gd name="T46" fmla="*/ 117 w 168"/>
                <a:gd name="T47" fmla="*/ 66 h 224"/>
                <a:gd name="T48" fmla="*/ 134 w 168"/>
                <a:gd name="T49" fmla="*/ 58 h 224"/>
                <a:gd name="T50" fmla="*/ 142 w 168"/>
                <a:gd name="T51" fmla="*/ 48 h 224"/>
                <a:gd name="T52" fmla="*/ 143 w 168"/>
                <a:gd name="T53" fmla="*/ 41 h 224"/>
                <a:gd name="T54" fmla="*/ 139 w 168"/>
                <a:gd name="T55" fmla="*/ 30 h 224"/>
                <a:gd name="T56" fmla="*/ 127 w 168"/>
                <a:gd name="T57" fmla="*/ 22 h 224"/>
                <a:gd name="T58" fmla="*/ 108 w 168"/>
                <a:gd name="T59" fmla="*/ 15 h 224"/>
                <a:gd name="T60" fmla="*/ 84 w 168"/>
                <a:gd name="T61" fmla="*/ 12 h 224"/>
                <a:gd name="T62" fmla="*/ 73 w 168"/>
                <a:gd name="T63" fmla="*/ 14 h 224"/>
                <a:gd name="T64" fmla="*/ 51 w 168"/>
                <a:gd name="T65" fmla="*/ 18 h 224"/>
                <a:gd name="T66" fmla="*/ 36 w 168"/>
                <a:gd name="T67" fmla="*/ 26 h 224"/>
                <a:gd name="T68" fmla="*/ 27 w 168"/>
                <a:gd name="T69" fmla="*/ 36 h 224"/>
                <a:gd name="T70" fmla="*/ 25 w 168"/>
                <a:gd name="T71" fmla="*/ 41 h 224"/>
                <a:gd name="T72" fmla="*/ 31 w 168"/>
                <a:gd name="T73" fmla="*/ 54 h 224"/>
                <a:gd name="T74" fmla="*/ 43 w 168"/>
                <a:gd name="T75" fmla="*/ 62 h 224"/>
                <a:gd name="T76" fmla="*/ 62 w 168"/>
                <a:gd name="T77" fmla="*/ 69 h 224"/>
                <a:gd name="T78" fmla="*/ 84 w 168"/>
                <a:gd name="T79"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224">
                  <a:moveTo>
                    <a:pt x="168" y="183"/>
                  </a:moveTo>
                  <a:lnTo>
                    <a:pt x="168" y="183"/>
                  </a:lnTo>
                  <a:lnTo>
                    <a:pt x="168" y="187"/>
                  </a:lnTo>
                  <a:lnTo>
                    <a:pt x="167" y="191"/>
                  </a:lnTo>
                  <a:lnTo>
                    <a:pt x="161" y="199"/>
                  </a:lnTo>
                  <a:lnTo>
                    <a:pt x="154" y="206"/>
                  </a:lnTo>
                  <a:lnTo>
                    <a:pt x="143" y="212"/>
                  </a:lnTo>
                  <a:lnTo>
                    <a:pt x="131" y="217"/>
                  </a:lnTo>
                  <a:lnTo>
                    <a:pt x="117" y="221"/>
                  </a:lnTo>
                  <a:lnTo>
                    <a:pt x="102" y="223"/>
                  </a:lnTo>
                  <a:lnTo>
                    <a:pt x="84" y="224"/>
                  </a:lnTo>
                  <a:lnTo>
                    <a:pt x="84" y="224"/>
                  </a:lnTo>
                  <a:lnTo>
                    <a:pt x="68" y="223"/>
                  </a:lnTo>
                  <a:lnTo>
                    <a:pt x="53" y="221"/>
                  </a:lnTo>
                  <a:lnTo>
                    <a:pt x="38" y="217"/>
                  </a:lnTo>
                  <a:lnTo>
                    <a:pt x="25" y="212"/>
                  </a:lnTo>
                  <a:lnTo>
                    <a:pt x="16" y="206"/>
                  </a:lnTo>
                  <a:lnTo>
                    <a:pt x="7" y="199"/>
                  </a:lnTo>
                  <a:lnTo>
                    <a:pt x="3" y="191"/>
                  </a:lnTo>
                  <a:lnTo>
                    <a:pt x="2" y="187"/>
                  </a:lnTo>
                  <a:lnTo>
                    <a:pt x="0" y="183"/>
                  </a:lnTo>
                  <a:lnTo>
                    <a:pt x="0" y="41"/>
                  </a:lnTo>
                  <a:lnTo>
                    <a:pt x="0" y="41"/>
                  </a:lnTo>
                  <a:lnTo>
                    <a:pt x="2" y="37"/>
                  </a:lnTo>
                  <a:lnTo>
                    <a:pt x="3" y="33"/>
                  </a:lnTo>
                  <a:lnTo>
                    <a:pt x="7" y="26"/>
                  </a:lnTo>
                  <a:lnTo>
                    <a:pt x="16" y="19"/>
                  </a:lnTo>
                  <a:lnTo>
                    <a:pt x="25" y="12"/>
                  </a:lnTo>
                  <a:lnTo>
                    <a:pt x="38" y="7"/>
                  </a:lnTo>
                  <a:lnTo>
                    <a:pt x="53" y="4"/>
                  </a:lnTo>
                  <a:lnTo>
                    <a:pt x="68" y="1"/>
                  </a:lnTo>
                  <a:lnTo>
                    <a:pt x="84" y="0"/>
                  </a:lnTo>
                  <a:lnTo>
                    <a:pt x="84" y="0"/>
                  </a:lnTo>
                  <a:lnTo>
                    <a:pt x="102" y="1"/>
                  </a:lnTo>
                  <a:lnTo>
                    <a:pt x="117" y="4"/>
                  </a:lnTo>
                  <a:lnTo>
                    <a:pt x="131" y="7"/>
                  </a:lnTo>
                  <a:lnTo>
                    <a:pt x="143" y="12"/>
                  </a:lnTo>
                  <a:lnTo>
                    <a:pt x="154" y="19"/>
                  </a:lnTo>
                  <a:lnTo>
                    <a:pt x="161" y="26"/>
                  </a:lnTo>
                  <a:lnTo>
                    <a:pt x="167" y="33"/>
                  </a:lnTo>
                  <a:lnTo>
                    <a:pt x="168" y="37"/>
                  </a:lnTo>
                  <a:lnTo>
                    <a:pt x="168" y="41"/>
                  </a:lnTo>
                  <a:lnTo>
                    <a:pt x="168" y="183"/>
                  </a:lnTo>
                  <a:close/>
                  <a:moveTo>
                    <a:pt x="84" y="70"/>
                  </a:moveTo>
                  <a:lnTo>
                    <a:pt x="84" y="70"/>
                  </a:lnTo>
                  <a:lnTo>
                    <a:pt x="97" y="70"/>
                  </a:lnTo>
                  <a:lnTo>
                    <a:pt x="108" y="69"/>
                  </a:lnTo>
                  <a:lnTo>
                    <a:pt x="117" y="66"/>
                  </a:lnTo>
                  <a:lnTo>
                    <a:pt x="127" y="62"/>
                  </a:lnTo>
                  <a:lnTo>
                    <a:pt x="134" y="58"/>
                  </a:lnTo>
                  <a:lnTo>
                    <a:pt x="139" y="54"/>
                  </a:lnTo>
                  <a:lnTo>
                    <a:pt x="142" y="48"/>
                  </a:lnTo>
                  <a:lnTo>
                    <a:pt x="143" y="41"/>
                  </a:lnTo>
                  <a:lnTo>
                    <a:pt x="143" y="41"/>
                  </a:lnTo>
                  <a:lnTo>
                    <a:pt x="142" y="36"/>
                  </a:lnTo>
                  <a:lnTo>
                    <a:pt x="139" y="30"/>
                  </a:lnTo>
                  <a:lnTo>
                    <a:pt x="134" y="26"/>
                  </a:lnTo>
                  <a:lnTo>
                    <a:pt x="127" y="22"/>
                  </a:lnTo>
                  <a:lnTo>
                    <a:pt x="117" y="18"/>
                  </a:lnTo>
                  <a:lnTo>
                    <a:pt x="108" y="15"/>
                  </a:lnTo>
                  <a:lnTo>
                    <a:pt x="97" y="14"/>
                  </a:lnTo>
                  <a:lnTo>
                    <a:pt x="84" y="12"/>
                  </a:lnTo>
                  <a:lnTo>
                    <a:pt x="84" y="12"/>
                  </a:lnTo>
                  <a:lnTo>
                    <a:pt x="73" y="14"/>
                  </a:lnTo>
                  <a:lnTo>
                    <a:pt x="62" y="15"/>
                  </a:lnTo>
                  <a:lnTo>
                    <a:pt x="51" y="18"/>
                  </a:lnTo>
                  <a:lnTo>
                    <a:pt x="43" y="22"/>
                  </a:lnTo>
                  <a:lnTo>
                    <a:pt x="36" y="26"/>
                  </a:lnTo>
                  <a:lnTo>
                    <a:pt x="31" y="30"/>
                  </a:lnTo>
                  <a:lnTo>
                    <a:pt x="27" y="36"/>
                  </a:lnTo>
                  <a:lnTo>
                    <a:pt x="25" y="41"/>
                  </a:lnTo>
                  <a:lnTo>
                    <a:pt x="25" y="41"/>
                  </a:lnTo>
                  <a:lnTo>
                    <a:pt x="27" y="48"/>
                  </a:lnTo>
                  <a:lnTo>
                    <a:pt x="31" y="54"/>
                  </a:lnTo>
                  <a:lnTo>
                    <a:pt x="36" y="58"/>
                  </a:lnTo>
                  <a:lnTo>
                    <a:pt x="43" y="62"/>
                  </a:lnTo>
                  <a:lnTo>
                    <a:pt x="51" y="66"/>
                  </a:lnTo>
                  <a:lnTo>
                    <a:pt x="62" y="69"/>
                  </a:lnTo>
                  <a:lnTo>
                    <a:pt x="73" y="70"/>
                  </a:lnTo>
                  <a:lnTo>
                    <a:pt x="84" y="70"/>
                  </a:lnTo>
                  <a:lnTo>
                    <a:pt x="84" y="7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 name="Freeform 171"/>
            <p:cNvSpPr>
              <a:spLocks noEditPoints="1"/>
            </p:cNvSpPr>
            <p:nvPr/>
          </p:nvSpPr>
          <p:spPr bwMode="auto">
            <a:xfrm>
              <a:off x="6987861" y="7400327"/>
              <a:ext cx="187325" cy="250825"/>
            </a:xfrm>
            <a:custGeom>
              <a:avLst/>
              <a:gdLst>
                <a:gd name="T0" fmla="*/ 59 w 118"/>
                <a:gd name="T1" fmla="*/ 0 h 158"/>
                <a:gd name="T2" fmla="*/ 82 w 118"/>
                <a:gd name="T3" fmla="*/ 3 h 158"/>
                <a:gd name="T4" fmla="*/ 100 w 118"/>
                <a:gd name="T5" fmla="*/ 8 h 158"/>
                <a:gd name="T6" fmla="*/ 114 w 118"/>
                <a:gd name="T7" fmla="*/ 18 h 158"/>
                <a:gd name="T8" fmla="*/ 118 w 118"/>
                <a:gd name="T9" fmla="*/ 29 h 158"/>
                <a:gd name="T10" fmla="*/ 118 w 118"/>
                <a:gd name="T11" fmla="*/ 41 h 158"/>
                <a:gd name="T12" fmla="*/ 95 w 118"/>
                <a:gd name="T13" fmla="*/ 52 h 158"/>
                <a:gd name="T14" fmla="*/ 85 w 118"/>
                <a:gd name="T15" fmla="*/ 60 h 158"/>
                <a:gd name="T16" fmla="*/ 80 w 118"/>
                <a:gd name="T17" fmla="*/ 71 h 158"/>
                <a:gd name="T18" fmla="*/ 78 w 118"/>
                <a:gd name="T19" fmla="*/ 157 h 158"/>
                <a:gd name="T20" fmla="*/ 69 w 118"/>
                <a:gd name="T21" fmla="*/ 157 h 158"/>
                <a:gd name="T22" fmla="*/ 59 w 118"/>
                <a:gd name="T23" fmla="*/ 158 h 158"/>
                <a:gd name="T24" fmla="*/ 36 w 118"/>
                <a:gd name="T25" fmla="*/ 155 h 158"/>
                <a:gd name="T26" fmla="*/ 18 w 118"/>
                <a:gd name="T27" fmla="*/ 150 h 158"/>
                <a:gd name="T28" fmla="*/ 5 w 118"/>
                <a:gd name="T29" fmla="*/ 140 h 158"/>
                <a:gd name="T30" fmla="*/ 0 w 118"/>
                <a:gd name="T31" fmla="*/ 129 h 158"/>
                <a:gd name="T32" fmla="*/ 0 w 118"/>
                <a:gd name="T33" fmla="*/ 29 h 158"/>
                <a:gd name="T34" fmla="*/ 5 w 118"/>
                <a:gd name="T35" fmla="*/ 18 h 158"/>
                <a:gd name="T36" fmla="*/ 18 w 118"/>
                <a:gd name="T37" fmla="*/ 8 h 158"/>
                <a:gd name="T38" fmla="*/ 36 w 118"/>
                <a:gd name="T39" fmla="*/ 3 h 158"/>
                <a:gd name="T40" fmla="*/ 59 w 118"/>
                <a:gd name="T41" fmla="*/ 0 h 158"/>
                <a:gd name="T42" fmla="*/ 59 w 118"/>
                <a:gd name="T43" fmla="*/ 49 h 158"/>
                <a:gd name="T44" fmla="*/ 67 w 118"/>
                <a:gd name="T45" fmla="*/ 49 h 158"/>
                <a:gd name="T46" fmla="*/ 82 w 118"/>
                <a:gd name="T47" fmla="*/ 47 h 158"/>
                <a:gd name="T48" fmla="*/ 93 w 118"/>
                <a:gd name="T49" fmla="*/ 41 h 158"/>
                <a:gd name="T50" fmla="*/ 100 w 118"/>
                <a:gd name="T51" fmla="*/ 33 h 158"/>
                <a:gd name="T52" fmla="*/ 100 w 118"/>
                <a:gd name="T53" fmla="*/ 29 h 158"/>
                <a:gd name="T54" fmla="*/ 97 w 118"/>
                <a:gd name="T55" fmla="*/ 22 h 158"/>
                <a:gd name="T56" fmla="*/ 89 w 118"/>
                <a:gd name="T57" fmla="*/ 15 h 158"/>
                <a:gd name="T58" fmla="*/ 75 w 118"/>
                <a:gd name="T59" fmla="*/ 11 h 158"/>
                <a:gd name="T60" fmla="*/ 59 w 118"/>
                <a:gd name="T61" fmla="*/ 9 h 158"/>
                <a:gd name="T62" fmla="*/ 51 w 118"/>
                <a:gd name="T63" fmla="*/ 9 h 158"/>
                <a:gd name="T64" fmla="*/ 36 w 118"/>
                <a:gd name="T65" fmla="*/ 12 h 158"/>
                <a:gd name="T66" fmla="*/ 25 w 118"/>
                <a:gd name="T67" fmla="*/ 18 h 158"/>
                <a:gd name="T68" fmla="*/ 18 w 118"/>
                <a:gd name="T69" fmla="*/ 25 h 158"/>
                <a:gd name="T70" fmla="*/ 18 w 118"/>
                <a:gd name="T71" fmla="*/ 29 h 158"/>
                <a:gd name="T72" fmla="*/ 20 w 118"/>
                <a:gd name="T73" fmla="*/ 37 h 158"/>
                <a:gd name="T74" fmla="*/ 30 w 118"/>
                <a:gd name="T75" fmla="*/ 44 h 158"/>
                <a:gd name="T76" fmla="*/ 42 w 118"/>
                <a:gd name="T77" fmla="*/ 48 h 158"/>
                <a:gd name="T78" fmla="*/ 59 w 118"/>
                <a:gd name="T79" fmla="*/ 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8" h="158">
                  <a:moveTo>
                    <a:pt x="59" y="0"/>
                  </a:moveTo>
                  <a:lnTo>
                    <a:pt x="59" y="0"/>
                  </a:lnTo>
                  <a:lnTo>
                    <a:pt x="71" y="1"/>
                  </a:lnTo>
                  <a:lnTo>
                    <a:pt x="82" y="3"/>
                  </a:lnTo>
                  <a:lnTo>
                    <a:pt x="92" y="5"/>
                  </a:lnTo>
                  <a:lnTo>
                    <a:pt x="100" y="8"/>
                  </a:lnTo>
                  <a:lnTo>
                    <a:pt x="108" y="12"/>
                  </a:lnTo>
                  <a:lnTo>
                    <a:pt x="114" y="18"/>
                  </a:lnTo>
                  <a:lnTo>
                    <a:pt x="117" y="23"/>
                  </a:lnTo>
                  <a:lnTo>
                    <a:pt x="118" y="29"/>
                  </a:lnTo>
                  <a:lnTo>
                    <a:pt x="118" y="41"/>
                  </a:lnTo>
                  <a:lnTo>
                    <a:pt x="118" y="41"/>
                  </a:lnTo>
                  <a:lnTo>
                    <a:pt x="102" y="48"/>
                  </a:lnTo>
                  <a:lnTo>
                    <a:pt x="95" y="52"/>
                  </a:lnTo>
                  <a:lnTo>
                    <a:pt x="89" y="56"/>
                  </a:lnTo>
                  <a:lnTo>
                    <a:pt x="85" y="60"/>
                  </a:lnTo>
                  <a:lnTo>
                    <a:pt x="81" y="66"/>
                  </a:lnTo>
                  <a:lnTo>
                    <a:pt x="80" y="71"/>
                  </a:lnTo>
                  <a:lnTo>
                    <a:pt x="78" y="77"/>
                  </a:lnTo>
                  <a:lnTo>
                    <a:pt x="78" y="157"/>
                  </a:lnTo>
                  <a:lnTo>
                    <a:pt x="78" y="157"/>
                  </a:lnTo>
                  <a:lnTo>
                    <a:pt x="69" y="157"/>
                  </a:lnTo>
                  <a:lnTo>
                    <a:pt x="59" y="158"/>
                  </a:lnTo>
                  <a:lnTo>
                    <a:pt x="59" y="158"/>
                  </a:lnTo>
                  <a:lnTo>
                    <a:pt x="48" y="157"/>
                  </a:lnTo>
                  <a:lnTo>
                    <a:pt x="36" y="155"/>
                  </a:lnTo>
                  <a:lnTo>
                    <a:pt x="26" y="152"/>
                  </a:lnTo>
                  <a:lnTo>
                    <a:pt x="18" y="150"/>
                  </a:lnTo>
                  <a:lnTo>
                    <a:pt x="11" y="146"/>
                  </a:lnTo>
                  <a:lnTo>
                    <a:pt x="5" y="140"/>
                  </a:lnTo>
                  <a:lnTo>
                    <a:pt x="1" y="135"/>
                  </a:lnTo>
                  <a:lnTo>
                    <a:pt x="0" y="129"/>
                  </a:lnTo>
                  <a:lnTo>
                    <a:pt x="0" y="29"/>
                  </a:lnTo>
                  <a:lnTo>
                    <a:pt x="0" y="29"/>
                  </a:lnTo>
                  <a:lnTo>
                    <a:pt x="1" y="23"/>
                  </a:lnTo>
                  <a:lnTo>
                    <a:pt x="5" y="18"/>
                  </a:lnTo>
                  <a:lnTo>
                    <a:pt x="11" y="12"/>
                  </a:lnTo>
                  <a:lnTo>
                    <a:pt x="18" y="8"/>
                  </a:lnTo>
                  <a:lnTo>
                    <a:pt x="26" y="5"/>
                  </a:lnTo>
                  <a:lnTo>
                    <a:pt x="36" y="3"/>
                  </a:lnTo>
                  <a:lnTo>
                    <a:pt x="48" y="1"/>
                  </a:lnTo>
                  <a:lnTo>
                    <a:pt x="59" y="0"/>
                  </a:lnTo>
                  <a:lnTo>
                    <a:pt x="59" y="0"/>
                  </a:lnTo>
                  <a:close/>
                  <a:moveTo>
                    <a:pt x="59" y="49"/>
                  </a:moveTo>
                  <a:lnTo>
                    <a:pt x="59" y="49"/>
                  </a:lnTo>
                  <a:lnTo>
                    <a:pt x="67" y="49"/>
                  </a:lnTo>
                  <a:lnTo>
                    <a:pt x="75" y="48"/>
                  </a:lnTo>
                  <a:lnTo>
                    <a:pt x="82" y="47"/>
                  </a:lnTo>
                  <a:lnTo>
                    <a:pt x="89" y="44"/>
                  </a:lnTo>
                  <a:lnTo>
                    <a:pt x="93" y="41"/>
                  </a:lnTo>
                  <a:lnTo>
                    <a:pt x="97" y="37"/>
                  </a:lnTo>
                  <a:lnTo>
                    <a:pt x="100" y="33"/>
                  </a:lnTo>
                  <a:lnTo>
                    <a:pt x="100" y="29"/>
                  </a:lnTo>
                  <a:lnTo>
                    <a:pt x="100" y="29"/>
                  </a:lnTo>
                  <a:lnTo>
                    <a:pt x="100" y="25"/>
                  </a:lnTo>
                  <a:lnTo>
                    <a:pt x="97" y="22"/>
                  </a:lnTo>
                  <a:lnTo>
                    <a:pt x="93" y="18"/>
                  </a:lnTo>
                  <a:lnTo>
                    <a:pt x="89" y="15"/>
                  </a:lnTo>
                  <a:lnTo>
                    <a:pt x="82" y="12"/>
                  </a:lnTo>
                  <a:lnTo>
                    <a:pt x="75" y="11"/>
                  </a:lnTo>
                  <a:lnTo>
                    <a:pt x="67" y="9"/>
                  </a:lnTo>
                  <a:lnTo>
                    <a:pt x="59" y="9"/>
                  </a:lnTo>
                  <a:lnTo>
                    <a:pt x="59" y="9"/>
                  </a:lnTo>
                  <a:lnTo>
                    <a:pt x="51" y="9"/>
                  </a:lnTo>
                  <a:lnTo>
                    <a:pt x="42" y="11"/>
                  </a:lnTo>
                  <a:lnTo>
                    <a:pt x="36" y="12"/>
                  </a:lnTo>
                  <a:lnTo>
                    <a:pt x="30" y="15"/>
                  </a:lnTo>
                  <a:lnTo>
                    <a:pt x="25" y="18"/>
                  </a:lnTo>
                  <a:lnTo>
                    <a:pt x="20" y="22"/>
                  </a:lnTo>
                  <a:lnTo>
                    <a:pt x="18" y="25"/>
                  </a:lnTo>
                  <a:lnTo>
                    <a:pt x="18" y="29"/>
                  </a:lnTo>
                  <a:lnTo>
                    <a:pt x="18" y="29"/>
                  </a:lnTo>
                  <a:lnTo>
                    <a:pt x="18" y="33"/>
                  </a:lnTo>
                  <a:lnTo>
                    <a:pt x="20" y="37"/>
                  </a:lnTo>
                  <a:lnTo>
                    <a:pt x="25" y="41"/>
                  </a:lnTo>
                  <a:lnTo>
                    <a:pt x="30" y="44"/>
                  </a:lnTo>
                  <a:lnTo>
                    <a:pt x="36" y="47"/>
                  </a:lnTo>
                  <a:lnTo>
                    <a:pt x="42" y="48"/>
                  </a:lnTo>
                  <a:lnTo>
                    <a:pt x="51" y="49"/>
                  </a:lnTo>
                  <a:lnTo>
                    <a:pt x="59" y="49"/>
                  </a:lnTo>
                  <a:lnTo>
                    <a:pt x="59" y="49"/>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sp>
        <p:nvSpPr>
          <p:cNvPr id="8" name="Freeform 38"/>
          <p:cNvSpPr>
            <a:spLocks noChangeAspect="1" noEditPoints="1"/>
          </p:cNvSpPr>
          <p:nvPr/>
        </p:nvSpPr>
        <p:spPr bwMode="auto">
          <a:xfrm>
            <a:off x="2282464" y="2241114"/>
            <a:ext cx="489776" cy="669725"/>
          </a:xfrm>
          <a:custGeom>
            <a:avLst/>
            <a:gdLst>
              <a:gd name="T0" fmla="*/ 2147483647 w 3704"/>
              <a:gd name="T1" fmla="*/ 2147483647 h 4763"/>
              <a:gd name="T2" fmla="*/ 2147483647 w 3704"/>
              <a:gd name="T3" fmla="*/ 2147483647 h 4763"/>
              <a:gd name="T4" fmla="*/ 2147483647 w 3704"/>
              <a:gd name="T5" fmla="*/ 2147483647 h 4763"/>
              <a:gd name="T6" fmla="*/ 2147483647 w 3704"/>
              <a:gd name="T7" fmla="*/ 2147483647 h 4763"/>
              <a:gd name="T8" fmla="*/ 2147483647 w 3704"/>
              <a:gd name="T9" fmla="*/ 2147483647 h 4763"/>
              <a:gd name="T10" fmla="*/ 2147483647 w 3704"/>
              <a:gd name="T11" fmla="*/ 2147483647 h 4763"/>
              <a:gd name="T12" fmla="*/ 2147483647 w 3704"/>
              <a:gd name="T13" fmla="*/ 2147483647 h 4763"/>
              <a:gd name="T14" fmla="*/ 2147483647 w 3704"/>
              <a:gd name="T15" fmla="*/ 2147483647 h 4763"/>
              <a:gd name="T16" fmla="*/ 2147483647 w 3704"/>
              <a:gd name="T17" fmla="*/ 2147483647 h 4763"/>
              <a:gd name="T18" fmla="*/ 2147483647 w 3704"/>
              <a:gd name="T19" fmla="*/ 2147483647 h 4763"/>
              <a:gd name="T20" fmla="*/ 2147483647 w 3704"/>
              <a:gd name="T21" fmla="*/ 2147483647 h 4763"/>
              <a:gd name="T22" fmla="*/ 2147483647 w 3704"/>
              <a:gd name="T23" fmla="*/ 2147483647 h 4763"/>
              <a:gd name="T24" fmla="*/ 2147483647 w 3704"/>
              <a:gd name="T25" fmla="*/ 2147483647 h 4763"/>
              <a:gd name="T26" fmla="*/ 2147483647 w 3704"/>
              <a:gd name="T27" fmla="*/ 2147483647 h 4763"/>
              <a:gd name="T28" fmla="*/ 2147483647 w 3704"/>
              <a:gd name="T29" fmla="*/ 2147483647 h 4763"/>
              <a:gd name="T30" fmla="*/ 2147483647 w 3704"/>
              <a:gd name="T31" fmla="*/ 2147483647 h 4763"/>
              <a:gd name="T32" fmla="*/ 2147483647 w 3704"/>
              <a:gd name="T33" fmla="*/ 2147483647 h 4763"/>
              <a:gd name="T34" fmla="*/ 2147483647 w 3704"/>
              <a:gd name="T35" fmla="*/ 2147483647 h 4763"/>
              <a:gd name="T36" fmla="*/ 2147483647 w 3704"/>
              <a:gd name="T37" fmla="*/ 2147483647 h 4763"/>
              <a:gd name="T38" fmla="*/ 2147483647 w 3704"/>
              <a:gd name="T39" fmla="*/ 2147483647 h 4763"/>
              <a:gd name="T40" fmla="*/ 2147483647 w 3704"/>
              <a:gd name="T41" fmla="*/ 2147483647 h 4763"/>
              <a:gd name="T42" fmla="*/ 2147483647 w 3704"/>
              <a:gd name="T43" fmla="*/ 2147483647 h 4763"/>
              <a:gd name="T44" fmla="*/ 2147483647 w 3704"/>
              <a:gd name="T45" fmla="*/ 2147483647 h 4763"/>
              <a:gd name="T46" fmla="*/ 2147483647 w 3704"/>
              <a:gd name="T47" fmla="*/ 2147483647 h 4763"/>
              <a:gd name="T48" fmla="*/ 2147483647 w 3704"/>
              <a:gd name="T49" fmla="*/ 2147483647 h 4763"/>
              <a:gd name="T50" fmla="*/ 2147483647 w 3704"/>
              <a:gd name="T51" fmla="*/ 2147483647 h 4763"/>
              <a:gd name="T52" fmla="*/ 0 w 3704"/>
              <a:gd name="T53" fmla="*/ 2147483647 h 4763"/>
              <a:gd name="T54" fmla="*/ 0 w 3704"/>
              <a:gd name="T55" fmla="*/ 2147483647 h 4763"/>
              <a:gd name="T56" fmla="*/ 2147483647 w 3704"/>
              <a:gd name="T57" fmla="*/ 2147483647 h 4763"/>
              <a:gd name="T58" fmla="*/ 2147483647 w 3704"/>
              <a:gd name="T59" fmla="*/ 2147483647 h 4763"/>
              <a:gd name="T60" fmla="*/ 2147483647 w 3704"/>
              <a:gd name="T61" fmla="*/ 2147483647 h 4763"/>
              <a:gd name="T62" fmla="*/ 2147483647 w 3704"/>
              <a:gd name="T63" fmla="*/ 2147483647 h 4763"/>
              <a:gd name="T64" fmla="*/ 2147483647 w 3704"/>
              <a:gd name="T65" fmla="*/ 2147483647 h 4763"/>
              <a:gd name="T66" fmla="*/ 2147483647 w 3704"/>
              <a:gd name="T67" fmla="*/ 2147483647 h 4763"/>
              <a:gd name="T68" fmla="*/ 2147483647 w 3704"/>
              <a:gd name="T69" fmla="*/ 2147483647 h 4763"/>
              <a:gd name="T70" fmla="*/ 2147483647 w 3704"/>
              <a:gd name="T71" fmla="*/ 2147483647 h 4763"/>
              <a:gd name="T72" fmla="*/ 2147483647 w 3704"/>
              <a:gd name="T73" fmla="*/ 2147483647 h 4763"/>
              <a:gd name="T74" fmla="*/ 2147483647 w 3704"/>
              <a:gd name="T75" fmla="*/ 2147483647 h 4763"/>
              <a:gd name="T76" fmla="*/ 2147483647 w 3704"/>
              <a:gd name="T77" fmla="*/ 2147483647 h 4763"/>
              <a:gd name="T78" fmla="*/ 2147483647 w 3704"/>
              <a:gd name="T79" fmla="*/ 2147483647 h 4763"/>
              <a:gd name="T80" fmla="*/ 2147483647 w 3704"/>
              <a:gd name="T81" fmla="*/ 2147483647 h 4763"/>
              <a:gd name="T82" fmla="*/ 2147483647 w 3704"/>
              <a:gd name="T83" fmla="*/ 2147483647 h 4763"/>
              <a:gd name="T84" fmla="*/ 2147483647 w 3704"/>
              <a:gd name="T85" fmla="*/ 2147483647 h 4763"/>
              <a:gd name="T86" fmla="*/ 2147483647 w 3704"/>
              <a:gd name="T87" fmla="*/ 2147483647 h 4763"/>
              <a:gd name="T88" fmla="*/ 2147483647 w 3704"/>
              <a:gd name="T89" fmla="*/ 2147483647 h 4763"/>
              <a:gd name="T90" fmla="*/ 2147483647 w 3704"/>
              <a:gd name="T91" fmla="*/ 2147483647 h 4763"/>
              <a:gd name="T92" fmla="*/ 2147483647 w 3704"/>
              <a:gd name="T93" fmla="*/ 2147483647 h 4763"/>
              <a:gd name="T94" fmla="*/ 2147483647 w 3704"/>
              <a:gd name="T95" fmla="*/ 2147483647 h 4763"/>
              <a:gd name="T96" fmla="*/ 2147483647 w 3704"/>
              <a:gd name="T97" fmla="*/ 2147483647 h 4763"/>
              <a:gd name="T98" fmla="*/ 2147483647 w 3704"/>
              <a:gd name="T99" fmla="*/ 2147483647 h 4763"/>
              <a:gd name="T100" fmla="*/ 2147483647 w 3704"/>
              <a:gd name="T101" fmla="*/ 0 h 4763"/>
              <a:gd name="T102" fmla="*/ 2147483647 w 3704"/>
              <a:gd name="T103" fmla="*/ 0 h 4763"/>
              <a:gd name="T104" fmla="*/ 2147483647 w 3704"/>
              <a:gd name="T105" fmla="*/ 2147483647 h 4763"/>
              <a:gd name="T106" fmla="*/ 2147483647 w 3704"/>
              <a:gd name="T107" fmla="*/ 2147483647 h 4763"/>
              <a:gd name="T108" fmla="*/ 2147483647 w 3704"/>
              <a:gd name="T109" fmla="*/ 2147483647 h 4763"/>
              <a:gd name="T110" fmla="*/ 2147483647 w 3704"/>
              <a:gd name="T111" fmla="*/ 2147483647 h 4763"/>
              <a:gd name="T112" fmla="*/ 2147483647 w 3704"/>
              <a:gd name="T113" fmla="*/ 2147483647 h 4763"/>
              <a:gd name="T114" fmla="*/ 2147483647 w 3704"/>
              <a:gd name="T115" fmla="*/ 2147483647 h 4763"/>
              <a:gd name="T116" fmla="*/ 2147483647 w 3704"/>
              <a:gd name="T117" fmla="*/ 2147483647 h 4763"/>
              <a:gd name="T118" fmla="*/ 2147483647 w 3704"/>
              <a:gd name="T119" fmla="*/ 2147483647 h 47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04"/>
              <a:gd name="T181" fmla="*/ 0 h 4763"/>
              <a:gd name="T182" fmla="*/ 3704 w 3704"/>
              <a:gd name="T183" fmla="*/ 4763 h 47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04" h="4763">
                <a:moveTo>
                  <a:pt x="577" y="554"/>
                </a:moveTo>
                <a:lnTo>
                  <a:pt x="577" y="337"/>
                </a:lnTo>
                <a:lnTo>
                  <a:pt x="3327" y="337"/>
                </a:lnTo>
                <a:lnTo>
                  <a:pt x="3327" y="4213"/>
                </a:lnTo>
                <a:lnTo>
                  <a:pt x="3074" y="4213"/>
                </a:lnTo>
                <a:lnTo>
                  <a:pt x="3074" y="4115"/>
                </a:lnTo>
                <a:lnTo>
                  <a:pt x="3229" y="4115"/>
                </a:lnTo>
                <a:lnTo>
                  <a:pt x="3229" y="435"/>
                </a:lnTo>
                <a:lnTo>
                  <a:pt x="675" y="435"/>
                </a:lnTo>
                <a:lnTo>
                  <a:pt x="675" y="554"/>
                </a:lnTo>
                <a:lnTo>
                  <a:pt x="577" y="554"/>
                </a:lnTo>
                <a:close/>
                <a:moveTo>
                  <a:pt x="528" y="3793"/>
                </a:moveTo>
                <a:lnTo>
                  <a:pt x="2020" y="3793"/>
                </a:lnTo>
                <a:lnTo>
                  <a:pt x="2020" y="3890"/>
                </a:lnTo>
                <a:lnTo>
                  <a:pt x="528" y="3890"/>
                </a:lnTo>
                <a:lnTo>
                  <a:pt x="528" y="3793"/>
                </a:lnTo>
                <a:close/>
                <a:moveTo>
                  <a:pt x="2685" y="1426"/>
                </a:moveTo>
                <a:lnTo>
                  <a:pt x="2198" y="945"/>
                </a:lnTo>
                <a:lnTo>
                  <a:pt x="2198" y="1426"/>
                </a:lnTo>
                <a:lnTo>
                  <a:pt x="2685" y="1426"/>
                </a:lnTo>
                <a:close/>
                <a:moveTo>
                  <a:pt x="195" y="849"/>
                </a:moveTo>
                <a:lnTo>
                  <a:pt x="195" y="4568"/>
                </a:lnTo>
                <a:lnTo>
                  <a:pt x="2768" y="4568"/>
                </a:lnTo>
                <a:lnTo>
                  <a:pt x="2769" y="1718"/>
                </a:lnTo>
                <a:lnTo>
                  <a:pt x="2964" y="1718"/>
                </a:lnTo>
                <a:lnTo>
                  <a:pt x="2962" y="4763"/>
                </a:lnTo>
                <a:lnTo>
                  <a:pt x="0" y="4763"/>
                </a:lnTo>
                <a:lnTo>
                  <a:pt x="0" y="654"/>
                </a:lnTo>
                <a:lnTo>
                  <a:pt x="2190" y="654"/>
                </a:lnTo>
                <a:lnTo>
                  <a:pt x="2965" y="1428"/>
                </a:lnTo>
                <a:lnTo>
                  <a:pt x="2964" y="1621"/>
                </a:lnTo>
                <a:lnTo>
                  <a:pt x="2003" y="1621"/>
                </a:lnTo>
                <a:lnTo>
                  <a:pt x="2003" y="849"/>
                </a:lnTo>
                <a:lnTo>
                  <a:pt x="195" y="849"/>
                </a:lnTo>
                <a:close/>
                <a:moveTo>
                  <a:pt x="528" y="2209"/>
                </a:moveTo>
                <a:lnTo>
                  <a:pt x="2434" y="2209"/>
                </a:lnTo>
                <a:lnTo>
                  <a:pt x="2434" y="2306"/>
                </a:lnTo>
                <a:lnTo>
                  <a:pt x="528" y="2306"/>
                </a:lnTo>
                <a:lnTo>
                  <a:pt x="528" y="2209"/>
                </a:lnTo>
                <a:close/>
                <a:moveTo>
                  <a:pt x="528" y="2737"/>
                </a:moveTo>
                <a:lnTo>
                  <a:pt x="2434" y="2737"/>
                </a:lnTo>
                <a:lnTo>
                  <a:pt x="2434" y="2834"/>
                </a:lnTo>
                <a:lnTo>
                  <a:pt x="528" y="2834"/>
                </a:lnTo>
                <a:lnTo>
                  <a:pt x="528" y="2737"/>
                </a:lnTo>
                <a:close/>
                <a:moveTo>
                  <a:pt x="528" y="3265"/>
                </a:moveTo>
                <a:lnTo>
                  <a:pt x="2434" y="3265"/>
                </a:lnTo>
                <a:lnTo>
                  <a:pt x="2434" y="3363"/>
                </a:lnTo>
                <a:lnTo>
                  <a:pt x="528" y="3363"/>
                </a:lnTo>
                <a:lnTo>
                  <a:pt x="528" y="3265"/>
                </a:lnTo>
                <a:close/>
                <a:moveTo>
                  <a:pt x="964" y="218"/>
                </a:moveTo>
                <a:lnTo>
                  <a:pt x="964" y="0"/>
                </a:lnTo>
                <a:lnTo>
                  <a:pt x="3704" y="0"/>
                </a:lnTo>
                <a:lnTo>
                  <a:pt x="3704" y="3896"/>
                </a:lnTo>
                <a:lnTo>
                  <a:pt x="3452" y="3896"/>
                </a:lnTo>
                <a:lnTo>
                  <a:pt x="3452" y="3799"/>
                </a:lnTo>
                <a:lnTo>
                  <a:pt x="3607" y="3799"/>
                </a:lnTo>
                <a:lnTo>
                  <a:pt x="3607" y="97"/>
                </a:lnTo>
                <a:lnTo>
                  <a:pt x="1062" y="97"/>
                </a:lnTo>
                <a:lnTo>
                  <a:pt x="1062" y="218"/>
                </a:lnTo>
                <a:lnTo>
                  <a:pt x="964" y="218"/>
                </a:lnTo>
                <a:close/>
              </a:path>
            </a:pathLst>
          </a:custGeom>
          <a:solidFill>
            <a:srgbClr val="000000"/>
          </a:solidFill>
          <a:ln w="9525">
            <a:noFill/>
            <a:round/>
            <a:headEnd/>
            <a:tailEnd/>
          </a:ln>
        </p:spPr>
        <p:txBody>
          <a:bodyPr vert="horz" wrap="square" lIns="62201" tIns="31101" rIns="62201" bIns="31101" anchor="t"/>
          <a:lstStyle/>
          <a:p>
            <a:pPr defTabSz="621801"/>
            <a:endParaRPr lang="de-DE" sz="1429">
              <a:solidFill>
                <a:srgbClr val="000000"/>
              </a:solidFill>
              <a:latin typeface="Arial"/>
            </a:endParaRPr>
          </a:p>
        </p:txBody>
      </p:sp>
      <p:grpSp>
        <p:nvGrpSpPr>
          <p:cNvPr id="9" name="Group 8"/>
          <p:cNvGrpSpPr/>
          <p:nvPr/>
        </p:nvGrpSpPr>
        <p:grpSpPr>
          <a:xfrm>
            <a:off x="4265963" y="2414099"/>
            <a:ext cx="756659" cy="857700"/>
            <a:chOff x="7860986" y="5152427"/>
            <a:chExt cx="404813" cy="528637"/>
          </a:xfrm>
        </p:grpSpPr>
        <p:sp>
          <p:nvSpPr>
            <p:cNvPr id="10" name="Rectangle 137"/>
            <p:cNvSpPr>
              <a:spLocks noChangeArrowheads="1"/>
            </p:cNvSpPr>
            <p:nvPr/>
          </p:nvSpPr>
          <p:spPr bwMode="auto">
            <a:xfrm>
              <a:off x="8164199" y="5238152"/>
              <a:ext cx="31750" cy="33338"/>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1" name="Freeform 138"/>
            <p:cNvSpPr>
              <a:spLocks/>
            </p:cNvSpPr>
            <p:nvPr/>
          </p:nvSpPr>
          <p:spPr bwMode="auto">
            <a:xfrm>
              <a:off x="8164199" y="5314352"/>
              <a:ext cx="41275" cy="41275"/>
            </a:xfrm>
            <a:custGeom>
              <a:avLst/>
              <a:gdLst>
                <a:gd name="T0" fmla="*/ 13 w 26"/>
                <a:gd name="T1" fmla="*/ 26 h 26"/>
                <a:gd name="T2" fmla="*/ 26 w 26"/>
                <a:gd name="T3" fmla="*/ 26 h 26"/>
                <a:gd name="T4" fmla="*/ 26 w 26"/>
                <a:gd name="T5" fmla="*/ 0 h 26"/>
                <a:gd name="T6" fmla="*/ 0 w 26"/>
                <a:gd name="T7" fmla="*/ 0 h 26"/>
                <a:gd name="T8" fmla="*/ 0 w 26"/>
                <a:gd name="T9" fmla="*/ 0 h 26"/>
                <a:gd name="T10" fmla="*/ 0 w 26"/>
                <a:gd name="T11" fmla="*/ 26 h 26"/>
                <a:gd name="T12" fmla="*/ 13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13" y="26"/>
                  </a:moveTo>
                  <a:lnTo>
                    <a:pt x="26" y="26"/>
                  </a:lnTo>
                  <a:lnTo>
                    <a:pt x="26" y="0"/>
                  </a:lnTo>
                  <a:lnTo>
                    <a:pt x="0" y="0"/>
                  </a:lnTo>
                  <a:lnTo>
                    <a:pt x="0" y="0"/>
                  </a:lnTo>
                  <a:lnTo>
                    <a:pt x="0" y="26"/>
                  </a:lnTo>
                  <a:lnTo>
                    <a:pt x="13" y="26"/>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2" name="Freeform 139"/>
            <p:cNvSpPr>
              <a:spLocks/>
            </p:cNvSpPr>
            <p:nvPr/>
          </p:nvSpPr>
          <p:spPr bwMode="auto">
            <a:xfrm>
              <a:off x="7860986" y="5290539"/>
              <a:ext cx="327025" cy="390525"/>
            </a:xfrm>
            <a:custGeom>
              <a:avLst/>
              <a:gdLst>
                <a:gd name="T0" fmla="*/ 137 w 206"/>
                <a:gd name="T1" fmla="*/ 121 h 246"/>
                <a:gd name="T2" fmla="*/ 111 w 206"/>
                <a:gd name="T3" fmla="*/ 93 h 246"/>
                <a:gd name="T4" fmla="*/ 85 w 206"/>
                <a:gd name="T5" fmla="*/ 67 h 246"/>
                <a:gd name="T6" fmla="*/ 111 w 206"/>
                <a:gd name="T7" fmla="*/ 41 h 246"/>
                <a:gd name="T8" fmla="*/ 85 w 206"/>
                <a:gd name="T9" fmla="*/ 15 h 246"/>
                <a:gd name="T10" fmla="*/ 85 w 206"/>
                <a:gd name="T11" fmla="*/ 0 h 246"/>
                <a:gd name="T12" fmla="*/ 31 w 206"/>
                <a:gd name="T13" fmla="*/ 18 h 246"/>
                <a:gd name="T14" fmla="*/ 22 w 206"/>
                <a:gd name="T15" fmla="*/ 22 h 246"/>
                <a:gd name="T16" fmla="*/ 13 w 206"/>
                <a:gd name="T17" fmla="*/ 30 h 246"/>
                <a:gd name="T18" fmla="*/ 15 w 206"/>
                <a:gd name="T19" fmla="*/ 40 h 246"/>
                <a:gd name="T20" fmla="*/ 17 w 206"/>
                <a:gd name="T21" fmla="*/ 47 h 246"/>
                <a:gd name="T22" fmla="*/ 17 w 206"/>
                <a:gd name="T23" fmla="*/ 54 h 246"/>
                <a:gd name="T24" fmla="*/ 15 w 206"/>
                <a:gd name="T25" fmla="*/ 91 h 246"/>
                <a:gd name="T26" fmla="*/ 17 w 206"/>
                <a:gd name="T27" fmla="*/ 109 h 246"/>
                <a:gd name="T28" fmla="*/ 0 w 206"/>
                <a:gd name="T29" fmla="*/ 148 h 246"/>
                <a:gd name="T30" fmla="*/ 0 w 206"/>
                <a:gd name="T31" fmla="*/ 150 h 246"/>
                <a:gd name="T32" fmla="*/ 2 w 206"/>
                <a:gd name="T33" fmla="*/ 158 h 246"/>
                <a:gd name="T34" fmla="*/ 8 w 206"/>
                <a:gd name="T35" fmla="*/ 159 h 246"/>
                <a:gd name="T36" fmla="*/ 19 w 206"/>
                <a:gd name="T37" fmla="*/ 159 h 246"/>
                <a:gd name="T38" fmla="*/ 17 w 206"/>
                <a:gd name="T39" fmla="*/ 169 h 246"/>
                <a:gd name="T40" fmla="*/ 19 w 206"/>
                <a:gd name="T41" fmla="*/ 180 h 246"/>
                <a:gd name="T42" fmla="*/ 20 w 206"/>
                <a:gd name="T43" fmla="*/ 184 h 246"/>
                <a:gd name="T44" fmla="*/ 22 w 206"/>
                <a:gd name="T45" fmla="*/ 192 h 246"/>
                <a:gd name="T46" fmla="*/ 24 w 206"/>
                <a:gd name="T47" fmla="*/ 198 h 246"/>
                <a:gd name="T48" fmla="*/ 26 w 206"/>
                <a:gd name="T49" fmla="*/ 208 h 246"/>
                <a:gd name="T50" fmla="*/ 27 w 206"/>
                <a:gd name="T51" fmla="*/ 216 h 246"/>
                <a:gd name="T52" fmla="*/ 31 w 206"/>
                <a:gd name="T53" fmla="*/ 224 h 246"/>
                <a:gd name="T54" fmla="*/ 39 w 206"/>
                <a:gd name="T55" fmla="*/ 227 h 246"/>
                <a:gd name="T56" fmla="*/ 53 w 206"/>
                <a:gd name="T57" fmla="*/ 223 h 246"/>
                <a:gd name="T58" fmla="*/ 78 w 206"/>
                <a:gd name="T59" fmla="*/ 212 h 246"/>
                <a:gd name="T60" fmla="*/ 83 w 206"/>
                <a:gd name="T61" fmla="*/ 210 h 246"/>
                <a:gd name="T62" fmla="*/ 97 w 206"/>
                <a:gd name="T63" fmla="*/ 221 h 246"/>
                <a:gd name="T64" fmla="*/ 112 w 206"/>
                <a:gd name="T65" fmla="*/ 238 h 246"/>
                <a:gd name="T66" fmla="*/ 184 w 206"/>
                <a:gd name="T67" fmla="*/ 192 h 246"/>
                <a:gd name="T68" fmla="*/ 181 w 206"/>
                <a:gd name="T69" fmla="*/ 187 h 246"/>
                <a:gd name="T70" fmla="*/ 173 w 206"/>
                <a:gd name="T71" fmla="*/ 169 h 246"/>
                <a:gd name="T72" fmla="*/ 170 w 206"/>
                <a:gd name="T73" fmla="*/ 155 h 246"/>
                <a:gd name="T74" fmla="*/ 171 w 206"/>
                <a:gd name="T75" fmla="*/ 148 h 246"/>
                <a:gd name="T76" fmla="*/ 180 w 206"/>
                <a:gd name="T77" fmla="*/ 137 h 246"/>
                <a:gd name="T78" fmla="*/ 193 w 206"/>
                <a:gd name="T79" fmla="*/ 121 h 246"/>
                <a:gd name="T80" fmla="*/ 206 w 206"/>
                <a:gd name="T81" fmla="*/ 93 h 246"/>
                <a:gd name="T82" fmla="*/ 191 w 206"/>
                <a:gd name="T83" fmla="*/ 1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46">
                  <a:moveTo>
                    <a:pt x="163" y="121"/>
                  </a:moveTo>
                  <a:lnTo>
                    <a:pt x="137" y="121"/>
                  </a:lnTo>
                  <a:lnTo>
                    <a:pt x="137" y="93"/>
                  </a:lnTo>
                  <a:lnTo>
                    <a:pt x="111" y="93"/>
                  </a:lnTo>
                  <a:lnTo>
                    <a:pt x="85" y="93"/>
                  </a:lnTo>
                  <a:lnTo>
                    <a:pt x="85" y="67"/>
                  </a:lnTo>
                  <a:lnTo>
                    <a:pt x="111" y="67"/>
                  </a:lnTo>
                  <a:lnTo>
                    <a:pt x="111" y="41"/>
                  </a:lnTo>
                  <a:lnTo>
                    <a:pt x="111" y="15"/>
                  </a:lnTo>
                  <a:lnTo>
                    <a:pt x="85" y="15"/>
                  </a:lnTo>
                  <a:lnTo>
                    <a:pt x="85" y="0"/>
                  </a:lnTo>
                  <a:lnTo>
                    <a:pt x="85" y="0"/>
                  </a:lnTo>
                  <a:lnTo>
                    <a:pt x="53" y="10"/>
                  </a:lnTo>
                  <a:lnTo>
                    <a:pt x="31" y="18"/>
                  </a:lnTo>
                  <a:lnTo>
                    <a:pt x="31" y="18"/>
                  </a:lnTo>
                  <a:lnTo>
                    <a:pt x="22" y="22"/>
                  </a:lnTo>
                  <a:lnTo>
                    <a:pt x="16" y="26"/>
                  </a:lnTo>
                  <a:lnTo>
                    <a:pt x="13" y="30"/>
                  </a:lnTo>
                  <a:lnTo>
                    <a:pt x="13" y="36"/>
                  </a:lnTo>
                  <a:lnTo>
                    <a:pt x="15" y="40"/>
                  </a:lnTo>
                  <a:lnTo>
                    <a:pt x="16" y="44"/>
                  </a:lnTo>
                  <a:lnTo>
                    <a:pt x="17" y="47"/>
                  </a:lnTo>
                  <a:lnTo>
                    <a:pt x="17" y="47"/>
                  </a:lnTo>
                  <a:lnTo>
                    <a:pt x="17" y="54"/>
                  </a:lnTo>
                  <a:lnTo>
                    <a:pt x="15" y="71"/>
                  </a:lnTo>
                  <a:lnTo>
                    <a:pt x="15" y="91"/>
                  </a:lnTo>
                  <a:lnTo>
                    <a:pt x="16" y="100"/>
                  </a:lnTo>
                  <a:lnTo>
                    <a:pt x="17" y="109"/>
                  </a:lnTo>
                  <a:lnTo>
                    <a:pt x="20" y="117"/>
                  </a:lnTo>
                  <a:lnTo>
                    <a:pt x="0" y="148"/>
                  </a:lnTo>
                  <a:lnTo>
                    <a:pt x="0" y="148"/>
                  </a:lnTo>
                  <a:lnTo>
                    <a:pt x="0" y="150"/>
                  </a:lnTo>
                  <a:lnTo>
                    <a:pt x="0" y="154"/>
                  </a:lnTo>
                  <a:lnTo>
                    <a:pt x="2" y="158"/>
                  </a:lnTo>
                  <a:lnTo>
                    <a:pt x="4" y="159"/>
                  </a:lnTo>
                  <a:lnTo>
                    <a:pt x="8" y="159"/>
                  </a:lnTo>
                  <a:lnTo>
                    <a:pt x="8" y="159"/>
                  </a:lnTo>
                  <a:lnTo>
                    <a:pt x="19" y="159"/>
                  </a:lnTo>
                  <a:lnTo>
                    <a:pt x="19" y="159"/>
                  </a:lnTo>
                  <a:lnTo>
                    <a:pt x="17" y="169"/>
                  </a:lnTo>
                  <a:lnTo>
                    <a:pt x="17" y="176"/>
                  </a:lnTo>
                  <a:lnTo>
                    <a:pt x="19" y="180"/>
                  </a:lnTo>
                  <a:lnTo>
                    <a:pt x="19" y="180"/>
                  </a:lnTo>
                  <a:lnTo>
                    <a:pt x="20" y="184"/>
                  </a:lnTo>
                  <a:lnTo>
                    <a:pt x="22" y="192"/>
                  </a:lnTo>
                  <a:lnTo>
                    <a:pt x="22" y="192"/>
                  </a:lnTo>
                  <a:lnTo>
                    <a:pt x="23" y="195"/>
                  </a:lnTo>
                  <a:lnTo>
                    <a:pt x="24" y="198"/>
                  </a:lnTo>
                  <a:lnTo>
                    <a:pt x="26" y="201"/>
                  </a:lnTo>
                  <a:lnTo>
                    <a:pt x="26" y="208"/>
                  </a:lnTo>
                  <a:lnTo>
                    <a:pt x="26" y="208"/>
                  </a:lnTo>
                  <a:lnTo>
                    <a:pt x="27" y="216"/>
                  </a:lnTo>
                  <a:lnTo>
                    <a:pt x="28" y="220"/>
                  </a:lnTo>
                  <a:lnTo>
                    <a:pt x="31" y="224"/>
                  </a:lnTo>
                  <a:lnTo>
                    <a:pt x="35" y="227"/>
                  </a:lnTo>
                  <a:lnTo>
                    <a:pt x="39" y="227"/>
                  </a:lnTo>
                  <a:lnTo>
                    <a:pt x="46" y="227"/>
                  </a:lnTo>
                  <a:lnTo>
                    <a:pt x="53" y="223"/>
                  </a:lnTo>
                  <a:lnTo>
                    <a:pt x="53" y="223"/>
                  </a:lnTo>
                  <a:lnTo>
                    <a:pt x="78" y="212"/>
                  </a:lnTo>
                  <a:lnTo>
                    <a:pt x="83" y="210"/>
                  </a:lnTo>
                  <a:lnTo>
                    <a:pt x="83" y="210"/>
                  </a:lnTo>
                  <a:lnTo>
                    <a:pt x="86" y="212"/>
                  </a:lnTo>
                  <a:lnTo>
                    <a:pt x="97" y="221"/>
                  </a:lnTo>
                  <a:lnTo>
                    <a:pt x="97" y="221"/>
                  </a:lnTo>
                  <a:lnTo>
                    <a:pt x="112" y="238"/>
                  </a:lnTo>
                  <a:lnTo>
                    <a:pt x="119" y="246"/>
                  </a:lnTo>
                  <a:lnTo>
                    <a:pt x="184" y="192"/>
                  </a:lnTo>
                  <a:lnTo>
                    <a:pt x="184" y="192"/>
                  </a:lnTo>
                  <a:lnTo>
                    <a:pt x="181" y="187"/>
                  </a:lnTo>
                  <a:lnTo>
                    <a:pt x="175" y="176"/>
                  </a:lnTo>
                  <a:lnTo>
                    <a:pt x="173" y="169"/>
                  </a:lnTo>
                  <a:lnTo>
                    <a:pt x="170" y="161"/>
                  </a:lnTo>
                  <a:lnTo>
                    <a:pt x="170" y="155"/>
                  </a:lnTo>
                  <a:lnTo>
                    <a:pt x="171" y="148"/>
                  </a:lnTo>
                  <a:lnTo>
                    <a:pt x="171" y="148"/>
                  </a:lnTo>
                  <a:lnTo>
                    <a:pt x="174" y="144"/>
                  </a:lnTo>
                  <a:lnTo>
                    <a:pt x="180" y="137"/>
                  </a:lnTo>
                  <a:lnTo>
                    <a:pt x="193" y="121"/>
                  </a:lnTo>
                  <a:lnTo>
                    <a:pt x="193" y="121"/>
                  </a:lnTo>
                  <a:lnTo>
                    <a:pt x="200" y="109"/>
                  </a:lnTo>
                  <a:lnTo>
                    <a:pt x="206" y="93"/>
                  </a:lnTo>
                  <a:lnTo>
                    <a:pt x="191" y="93"/>
                  </a:lnTo>
                  <a:lnTo>
                    <a:pt x="191" y="121"/>
                  </a:lnTo>
                  <a:lnTo>
                    <a:pt x="163" y="121"/>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3" name="Freeform 140"/>
            <p:cNvSpPr>
              <a:spLocks/>
            </p:cNvSpPr>
            <p:nvPr/>
          </p:nvSpPr>
          <p:spPr bwMode="auto">
            <a:xfrm>
              <a:off x="8078474" y="5355627"/>
              <a:ext cx="85725" cy="82550"/>
            </a:xfrm>
            <a:custGeom>
              <a:avLst/>
              <a:gdLst>
                <a:gd name="T0" fmla="*/ 26 w 54"/>
                <a:gd name="T1" fmla="*/ 26 h 52"/>
                <a:gd name="T2" fmla="*/ 0 w 54"/>
                <a:gd name="T3" fmla="*/ 26 h 52"/>
                <a:gd name="T4" fmla="*/ 0 w 54"/>
                <a:gd name="T5" fmla="*/ 52 h 52"/>
                <a:gd name="T6" fmla="*/ 26 w 54"/>
                <a:gd name="T7" fmla="*/ 52 h 52"/>
                <a:gd name="T8" fmla="*/ 54 w 54"/>
                <a:gd name="T9" fmla="*/ 52 h 52"/>
                <a:gd name="T10" fmla="*/ 54 w 54"/>
                <a:gd name="T11" fmla="*/ 26 h 52"/>
                <a:gd name="T12" fmla="*/ 54 w 54"/>
                <a:gd name="T13" fmla="*/ 0 h 52"/>
                <a:gd name="T14" fmla="*/ 26 w 54"/>
                <a:gd name="T15" fmla="*/ 0 h 52"/>
                <a:gd name="T16" fmla="*/ 26 w 54"/>
                <a:gd name="T1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2">
                  <a:moveTo>
                    <a:pt x="26" y="26"/>
                  </a:moveTo>
                  <a:lnTo>
                    <a:pt x="0" y="26"/>
                  </a:lnTo>
                  <a:lnTo>
                    <a:pt x="0" y="52"/>
                  </a:lnTo>
                  <a:lnTo>
                    <a:pt x="26" y="52"/>
                  </a:lnTo>
                  <a:lnTo>
                    <a:pt x="54" y="52"/>
                  </a:lnTo>
                  <a:lnTo>
                    <a:pt x="54" y="26"/>
                  </a:lnTo>
                  <a:lnTo>
                    <a:pt x="54" y="0"/>
                  </a:lnTo>
                  <a:lnTo>
                    <a:pt x="26" y="0"/>
                  </a:lnTo>
                  <a:lnTo>
                    <a:pt x="26" y="26"/>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4" name="Freeform 141"/>
            <p:cNvSpPr>
              <a:spLocks/>
            </p:cNvSpPr>
            <p:nvPr/>
          </p:nvSpPr>
          <p:spPr bwMode="auto">
            <a:xfrm>
              <a:off x="8119749" y="5271489"/>
              <a:ext cx="44450" cy="42863"/>
            </a:xfrm>
            <a:custGeom>
              <a:avLst/>
              <a:gdLst>
                <a:gd name="T0" fmla="*/ 28 w 28"/>
                <a:gd name="T1" fmla="*/ 0 h 27"/>
                <a:gd name="T2" fmla="*/ 0 w 28"/>
                <a:gd name="T3" fmla="*/ 0 h 27"/>
                <a:gd name="T4" fmla="*/ 0 w 28"/>
                <a:gd name="T5" fmla="*/ 8 h 27"/>
                <a:gd name="T6" fmla="*/ 0 w 28"/>
                <a:gd name="T7" fmla="*/ 27 h 27"/>
                <a:gd name="T8" fmla="*/ 28 w 28"/>
                <a:gd name="T9" fmla="*/ 27 h 27"/>
                <a:gd name="T10" fmla="*/ 28 w 28"/>
                <a:gd name="T11" fmla="*/ 27 h 27"/>
                <a:gd name="T12" fmla="*/ 28 w 28"/>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8" y="0"/>
                  </a:moveTo>
                  <a:lnTo>
                    <a:pt x="0" y="0"/>
                  </a:lnTo>
                  <a:lnTo>
                    <a:pt x="0" y="8"/>
                  </a:lnTo>
                  <a:lnTo>
                    <a:pt x="0" y="27"/>
                  </a:lnTo>
                  <a:lnTo>
                    <a:pt x="28" y="27"/>
                  </a:lnTo>
                  <a:lnTo>
                    <a:pt x="28" y="27"/>
                  </a:lnTo>
                  <a:lnTo>
                    <a:pt x="28"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5" name="Rectangle 142"/>
            <p:cNvSpPr>
              <a:spLocks noChangeArrowheads="1"/>
            </p:cNvSpPr>
            <p:nvPr/>
          </p:nvSpPr>
          <p:spPr bwMode="auto">
            <a:xfrm>
              <a:off x="8078474" y="5314352"/>
              <a:ext cx="41275" cy="4127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6" name="Rectangle 143"/>
            <p:cNvSpPr>
              <a:spLocks noChangeArrowheads="1"/>
            </p:cNvSpPr>
            <p:nvPr/>
          </p:nvSpPr>
          <p:spPr bwMode="auto">
            <a:xfrm>
              <a:off x="8078474" y="5230214"/>
              <a:ext cx="41275" cy="4127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7" name="Freeform 144"/>
            <p:cNvSpPr>
              <a:spLocks/>
            </p:cNvSpPr>
            <p:nvPr/>
          </p:nvSpPr>
          <p:spPr bwMode="auto">
            <a:xfrm>
              <a:off x="8037199" y="5271489"/>
              <a:ext cx="41275" cy="42863"/>
            </a:xfrm>
            <a:custGeom>
              <a:avLst/>
              <a:gdLst>
                <a:gd name="T0" fmla="*/ 26 w 26"/>
                <a:gd name="T1" fmla="*/ 4 h 27"/>
                <a:gd name="T2" fmla="*/ 26 w 26"/>
                <a:gd name="T3" fmla="*/ 0 h 27"/>
                <a:gd name="T4" fmla="*/ 0 w 26"/>
                <a:gd name="T5" fmla="*/ 0 h 27"/>
                <a:gd name="T6" fmla="*/ 0 w 26"/>
                <a:gd name="T7" fmla="*/ 7 h 27"/>
                <a:gd name="T8" fmla="*/ 0 w 26"/>
                <a:gd name="T9" fmla="*/ 27 h 27"/>
                <a:gd name="T10" fmla="*/ 26 w 26"/>
                <a:gd name="T11" fmla="*/ 27 h 27"/>
                <a:gd name="T12" fmla="*/ 26 w 26"/>
                <a:gd name="T13" fmla="*/ 4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26" y="4"/>
                  </a:moveTo>
                  <a:lnTo>
                    <a:pt x="26" y="0"/>
                  </a:lnTo>
                  <a:lnTo>
                    <a:pt x="0" y="0"/>
                  </a:lnTo>
                  <a:lnTo>
                    <a:pt x="0" y="7"/>
                  </a:lnTo>
                  <a:lnTo>
                    <a:pt x="0" y="27"/>
                  </a:lnTo>
                  <a:lnTo>
                    <a:pt x="26" y="27"/>
                  </a:lnTo>
                  <a:lnTo>
                    <a:pt x="26" y="4"/>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8" name="Rectangle 145"/>
            <p:cNvSpPr>
              <a:spLocks noChangeArrowheads="1"/>
            </p:cNvSpPr>
            <p:nvPr/>
          </p:nvSpPr>
          <p:spPr bwMode="auto">
            <a:xfrm>
              <a:off x="8202299" y="5204814"/>
              <a:ext cx="26988" cy="2857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19" name="Rectangle 146"/>
            <p:cNvSpPr>
              <a:spLocks noChangeArrowheads="1"/>
            </p:cNvSpPr>
            <p:nvPr/>
          </p:nvSpPr>
          <p:spPr bwMode="auto">
            <a:xfrm>
              <a:off x="8173724" y="5179414"/>
              <a:ext cx="28575" cy="25400"/>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0" name="Rectangle 147"/>
            <p:cNvSpPr>
              <a:spLocks noChangeArrowheads="1"/>
            </p:cNvSpPr>
            <p:nvPr/>
          </p:nvSpPr>
          <p:spPr bwMode="auto">
            <a:xfrm>
              <a:off x="8037199" y="5187352"/>
              <a:ext cx="41275" cy="42863"/>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1" name="Rectangle 148"/>
            <p:cNvSpPr>
              <a:spLocks noChangeArrowheads="1"/>
            </p:cNvSpPr>
            <p:nvPr/>
          </p:nvSpPr>
          <p:spPr bwMode="auto">
            <a:xfrm>
              <a:off x="8240399" y="5233389"/>
              <a:ext cx="25400" cy="23813"/>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2" name="Rectangle 149"/>
            <p:cNvSpPr>
              <a:spLocks noChangeArrowheads="1"/>
            </p:cNvSpPr>
            <p:nvPr/>
          </p:nvSpPr>
          <p:spPr bwMode="auto">
            <a:xfrm>
              <a:off x="8229286" y="5179414"/>
              <a:ext cx="28575" cy="25400"/>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3" name="Rectangle 150"/>
            <p:cNvSpPr>
              <a:spLocks noChangeArrowheads="1"/>
            </p:cNvSpPr>
            <p:nvPr/>
          </p:nvSpPr>
          <p:spPr bwMode="auto">
            <a:xfrm>
              <a:off x="8148324" y="5152427"/>
              <a:ext cx="28575" cy="26988"/>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grpSp>
        <p:nvGrpSpPr>
          <p:cNvPr id="24" name="Group 23"/>
          <p:cNvGrpSpPr/>
          <p:nvPr/>
        </p:nvGrpSpPr>
        <p:grpSpPr>
          <a:xfrm>
            <a:off x="6335209" y="2275329"/>
            <a:ext cx="489776" cy="489776"/>
            <a:chOff x="4253831" y="4109460"/>
            <a:chExt cx="484188" cy="498476"/>
          </a:xfrm>
        </p:grpSpPr>
        <p:sp>
          <p:nvSpPr>
            <p:cNvPr id="25" name="Rectangle 596"/>
            <p:cNvSpPr>
              <a:spLocks noChangeArrowheads="1"/>
            </p:cNvSpPr>
            <p:nvPr/>
          </p:nvSpPr>
          <p:spPr bwMode="auto">
            <a:xfrm>
              <a:off x="4466556" y="4580948"/>
              <a:ext cx="58738" cy="26988"/>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6" name="Rectangle 597"/>
            <p:cNvSpPr>
              <a:spLocks noChangeArrowheads="1"/>
            </p:cNvSpPr>
            <p:nvPr/>
          </p:nvSpPr>
          <p:spPr bwMode="auto">
            <a:xfrm>
              <a:off x="4253831" y="4509510"/>
              <a:ext cx="76200" cy="2222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7" name="Rectangle 598"/>
            <p:cNvSpPr>
              <a:spLocks noChangeArrowheads="1"/>
            </p:cNvSpPr>
            <p:nvPr/>
          </p:nvSpPr>
          <p:spPr bwMode="auto">
            <a:xfrm>
              <a:off x="4663406" y="4509510"/>
              <a:ext cx="74613" cy="2222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8" name="Freeform 599"/>
            <p:cNvSpPr>
              <a:spLocks/>
            </p:cNvSpPr>
            <p:nvPr/>
          </p:nvSpPr>
          <p:spPr bwMode="auto">
            <a:xfrm>
              <a:off x="4303044" y="4453948"/>
              <a:ext cx="93663" cy="33338"/>
            </a:xfrm>
            <a:custGeom>
              <a:avLst/>
              <a:gdLst>
                <a:gd name="T0" fmla="*/ 59 w 59"/>
                <a:gd name="T1" fmla="*/ 13 h 21"/>
                <a:gd name="T2" fmla="*/ 35 w 59"/>
                <a:gd name="T3" fmla="*/ 21 h 21"/>
                <a:gd name="T4" fmla="*/ 0 w 59"/>
                <a:gd name="T5" fmla="*/ 10 h 21"/>
                <a:gd name="T6" fmla="*/ 26 w 59"/>
                <a:gd name="T7" fmla="*/ 0 h 21"/>
                <a:gd name="T8" fmla="*/ 59 w 59"/>
                <a:gd name="T9" fmla="*/ 13 h 21"/>
              </a:gdLst>
              <a:ahLst/>
              <a:cxnLst>
                <a:cxn ang="0">
                  <a:pos x="T0" y="T1"/>
                </a:cxn>
                <a:cxn ang="0">
                  <a:pos x="T2" y="T3"/>
                </a:cxn>
                <a:cxn ang="0">
                  <a:pos x="T4" y="T5"/>
                </a:cxn>
                <a:cxn ang="0">
                  <a:pos x="T6" y="T7"/>
                </a:cxn>
                <a:cxn ang="0">
                  <a:pos x="T8" y="T9"/>
                </a:cxn>
              </a:cxnLst>
              <a:rect l="0" t="0" r="r" b="b"/>
              <a:pathLst>
                <a:path w="59" h="21">
                  <a:moveTo>
                    <a:pt x="59" y="13"/>
                  </a:moveTo>
                  <a:lnTo>
                    <a:pt x="35" y="21"/>
                  </a:lnTo>
                  <a:lnTo>
                    <a:pt x="0" y="10"/>
                  </a:lnTo>
                  <a:lnTo>
                    <a:pt x="26" y="0"/>
                  </a:lnTo>
                  <a:lnTo>
                    <a:pt x="59" y="1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29" name="Freeform 600"/>
            <p:cNvSpPr>
              <a:spLocks/>
            </p:cNvSpPr>
            <p:nvPr/>
          </p:nvSpPr>
          <p:spPr bwMode="auto">
            <a:xfrm>
              <a:off x="4593556" y="4557135"/>
              <a:ext cx="93663" cy="33338"/>
            </a:xfrm>
            <a:custGeom>
              <a:avLst/>
              <a:gdLst>
                <a:gd name="T0" fmla="*/ 59 w 59"/>
                <a:gd name="T1" fmla="*/ 11 h 21"/>
                <a:gd name="T2" fmla="*/ 33 w 59"/>
                <a:gd name="T3" fmla="*/ 21 h 21"/>
                <a:gd name="T4" fmla="*/ 0 w 59"/>
                <a:gd name="T5" fmla="*/ 8 h 21"/>
                <a:gd name="T6" fmla="*/ 26 w 59"/>
                <a:gd name="T7" fmla="*/ 0 h 21"/>
                <a:gd name="T8" fmla="*/ 59 w 59"/>
                <a:gd name="T9" fmla="*/ 11 h 21"/>
              </a:gdLst>
              <a:ahLst/>
              <a:cxnLst>
                <a:cxn ang="0">
                  <a:pos x="T0" y="T1"/>
                </a:cxn>
                <a:cxn ang="0">
                  <a:pos x="T2" y="T3"/>
                </a:cxn>
                <a:cxn ang="0">
                  <a:pos x="T4" y="T5"/>
                </a:cxn>
                <a:cxn ang="0">
                  <a:pos x="T6" y="T7"/>
                </a:cxn>
                <a:cxn ang="0">
                  <a:pos x="T8" y="T9"/>
                </a:cxn>
              </a:cxnLst>
              <a:rect l="0" t="0" r="r" b="b"/>
              <a:pathLst>
                <a:path w="59" h="21">
                  <a:moveTo>
                    <a:pt x="59" y="11"/>
                  </a:moveTo>
                  <a:lnTo>
                    <a:pt x="33" y="21"/>
                  </a:lnTo>
                  <a:lnTo>
                    <a:pt x="0" y="8"/>
                  </a:lnTo>
                  <a:lnTo>
                    <a:pt x="26" y="0"/>
                  </a:lnTo>
                  <a:lnTo>
                    <a:pt x="59" y="11"/>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0" name="Freeform 601"/>
            <p:cNvSpPr>
              <a:spLocks/>
            </p:cNvSpPr>
            <p:nvPr/>
          </p:nvSpPr>
          <p:spPr bwMode="auto">
            <a:xfrm>
              <a:off x="4298281" y="4555548"/>
              <a:ext cx="95250" cy="31750"/>
            </a:xfrm>
            <a:custGeom>
              <a:avLst/>
              <a:gdLst>
                <a:gd name="T0" fmla="*/ 33 w 60"/>
                <a:gd name="T1" fmla="*/ 0 h 20"/>
                <a:gd name="T2" fmla="*/ 60 w 60"/>
                <a:gd name="T3" fmla="*/ 9 h 20"/>
                <a:gd name="T4" fmla="*/ 27 w 60"/>
                <a:gd name="T5" fmla="*/ 20 h 20"/>
                <a:gd name="T6" fmla="*/ 0 w 60"/>
                <a:gd name="T7" fmla="*/ 12 h 20"/>
                <a:gd name="T8" fmla="*/ 33 w 60"/>
                <a:gd name="T9" fmla="*/ 0 h 20"/>
              </a:gdLst>
              <a:ahLst/>
              <a:cxnLst>
                <a:cxn ang="0">
                  <a:pos x="T0" y="T1"/>
                </a:cxn>
                <a:cxn ang="0">
                  <a:pos x="T2" y="T3"/>
                </a:cxn>
                <a:cxn ang="0">
                  <a:pos x="T4" y="T5"/>
                </a:cxn>
                <a:cxn ang="0">
                  <a:pos x="T6" y="T7"/>
                </a:cxn>
                <a:cxn ang="0">
                  <a:pos x="T8" y="T9"/>
                </a:cxn>
              </a:cxnLst>
              <a:rect l="0" t="0" r="r" b="b"/>
              <a:pathLst>
                <a:path w="60" h="20">
                  <a:moveTo>
                    <a:pt x="33" y="0"/>
                  </a:moveTo>
                  <a:lnTo>
                    <a:pt x="60" y="9"/>
                  </a:lnTo>
                  <a:lnTo>
                    <a:pt x="27" y="20"/>
                  </a:lnTo>
                  <a:lnTo>
                    <a:pt x="0" y="12"/>
                  </a:lnTo>
                  <a:lnTo>
                    <a:pt x="33"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1" name="Freeform 602"/>
            <p:cNvSpPr>
              <a:spLocks/>
            </p:cNvSpPr>
            <p:nvPr/>
          </p:nvSpPr>
          <p:spPr bwMode="auto">
            <a:xfrm>
              <a:off x="4588794" y="4452360"/>
              <a:ext cx="93663" cy="34925"/>
            </a:xfrm>
            <a:custGeom>
              <a:avLst/>
              <a:gdLst>
                <a:gd name="T0" fmla="*/ 33 w 59"/>
                <a:gd name="T1" fmla="*/ 0 h 22"/>
                <a:gd name="T2" fmla="*/ 59 w 59"/>
                <a:gd name="T3" fmla="*/ 10 h 22"/>
                <a:gd name="T4" fmla="*/ 26 w 59"/>
                <a:gd name="T5" fmla="*/ 22 h 22"/>
                <a:gd name="T6" fmla="*/ 0 w 59"/>
                <a:gd name="T7" fmla="*/ 12 h 22"/>
                <a:gd name="T8" fmla="*/ 33 w 59"/>
                <a:gd name="T9" fmla="*/ 0 h 22"/>
              </a:gdLst>
              <a:ahLst/>
              <a:cxnLst>
                <a:cxn ang="0">
                  <a:pos x="T0" y="T1"/>
                </a:cxn>
                <a:cxn ang="0">
                  <a:pos x="T2" y="T3"/>
                </a:cxn>
                <a:cxn ang="0">
                  <a:pos x="T4" y="T5"/>
                </a:cxn>
                <a:cxn ang="0">
                  <a:pos x="T6" y="T7"/>
                </a:cxn>
                <a:cxn ang="0">
                  <a:pos x="T8" y="T9"/>
                </a:cxn>
              </a:cxnLst>
              <a:rect l="0" t="0" r="r" b="b"/>
              <a:pathLst>
                <a:path w="59" h="22">
                  <a:moveTo>
                    <a:pt x="33" y="0"/>
                  </a:moveTo>
                  <a:lnTo>
                    <a:pt x="59" y="10"/>
                  </a:lnTo>
                  <a:lnTo>
                    <a:pt x="26" y="22"/>
                  </a:lnTo>
                  <a:lnTo>
                    <a:pt x="0" y="12"/>
                  </a:lnTo>
                  <a:lnTo>
                    <a:pt x="33"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2" name="Freeform 603"/>
            <p:cNvSpPr>
              <a:spLocks/>
            </p:cNvSpPr>
            <p:nvPr/>
          </p:nvSpPr>
          <p:spPr bwMode="auto">
            <a:xfrm>
              <a:off x="4534819" y="4573010"/>
              <a:ext cx="82550" cy="31750"/>
            </a:xfrm>
            <a:custGeom>
              <a:avLst/>
              <a:gdLst>
                <a:gd name="T0" fmla="*/ 52 w 52"/>
                <a:gd name="T1" fmla="*/ 15 h 20"/>
                <a:gd name="T2" fmla="*/ 18 w 52"/>
                <a:gd name="T3" fmla="*/ 20 h 20"/>
                <a:gd name="T4" fmla="*/ 0 w 52"/>
                <a:gd name="T5" fmla="*/ 5 h 20"/>
                <a:gd name="T6" fmla="*/ 34 w 52"/>
                <a:gd name="T7" fmla="*/ 0 h 20"/>
                <a:gd name="T8" fmla="*/ 52 w 52"/>
                <a:gd name="T9" fmla="*/ 15 h 20"/>
              </a:gdLst>
              <a:ahLst/>
              <a:cxnLst>
                <a:cxn ang="0">
                  <a:pos x="T0" y="T1"/>
                </a:cxn>
                <a:cxn ang="0">
                  <a:pos x="T2" y="T3"/>
                </a:cxn>
                <a:cxn ang="0">
                  <a:pos x="T4" y="T5"/>
                </a:cxn>
                <a:cxn ang="0">
                  <a:pos x="T6" y="T7"/>
                </a:cxn>
                <a:cxn ang="0">
                  <a:pos x="T8" y="T9"/>
                </a:cxn>
              </a:cxnLst>
              <a:rect l="0" t="0" r="r" b="b"/>
              <a:pathLst>
                <a:path w="52" h="20">
                  <a:moveTo>
                    <a:pt x="52" y="15"/>
                  </a:moveTo>
                  <a:lnTo>
                    <a:pt x="18" y="20"/>
                  </a:lnTo>
                  <a:lnTo>
                    <a:pt x="0" y="5"/>
                  </a:lnTo>
                  <a:lnTo>
                    <a:pt x="34" y="0"/>
                  </a:lnTo>
                  <a:lnTo>
                    <a:pt x="52" y="15"/>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3" name="Freeform 604"/>
            <p:cNvSpPr>
              <a:spLocks/>
            </p:cNvSpPr>
            <p:nvPr/>
          </p:nvSpPr>
          <p:spPr bwMode="auto">
            <a:xfrm>
              <a:off x="4260181" y="4533323"/>
              <a:ext cx="90488" cy="28575"/>
            </a:xfrm>
            <a:custGeom>
              <a:avLst/>
              <a:gdLst>
                <a:gd name="T0" fmla="*/ 44 w 57"/>
                <a:gd name="T1" fmla="*/ 0 h 18"/>
                <a:gd name="T2" fmla="*/ 57 w 57"/>
                <a:gd name="T3" fmla="*/ 12 h 18"/>
                <a:gd name="T4" fmla="*/ 15 w 57"/>
                <a:gd name="T5" fmla="*/ 18 h 18"/>
                <a:gd name="T6" fmla="*/ 0 w 57"/>
                <a:gd name="T7" fmla="*/ 7 h 18"/>
                <a:gd name="T8" fmla="*/ 44 w 57"/>
                <a:gd name="T9" fmla="*/ 0 h 18"/>
              </a:gdLst>
              <a:ahLst/>
              <a:cxnLst>
                <a:cxn ang="0">
                  <a:pos x="T0" y="T1"/>
                </a:cxn>
                <a:cxn ang="0">
                  <a:pos x="T2" y="T3"/>
                </a:cxn>
                <a:cxn ang="0">
                  <a:pos x="T4" y="T5"/>
                </a:cxn>
                <a:cxn ang="0">
                  <a:pos x="T6" y="T7"/>
                </a:cxn>
                <a:cxn ang="0">
                  <a:pos x="T8" y="T9"/>
                </a:cxn>
              </a:cxnLst>
              <a:rect l="0" t="0" r="r" b="b"/>
              <a:pathLst>
                <a:path w="57" h="18">
                  <a:moveTo>
                    <a:pt x="44" y="0"/>
                  </a:moveTo>
                  <a:lnTo>
                    <a:pt x="57" y="12"/>
                  </a:lnTo>
                  <a:lnTo>
                    <a:pt x="15" y="18"/>
                  </a:lnTo>
                  <a:lnTo>
                    <a:pt x="0" y="7"/>
                  </a:lnTo>
                  <a:lnTo>
                    <a:pt x="44"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4" name="Freeform 605"/>
            <p:cNvSpPr>
              <a:spLocks/>
            </p:cNvSpPr>
            <p:nvPr/>
          </p:nvSpPr>
          <p:spPr bwMode="auto">
            <a:xfrm>
              <a:off x="4639594" y="4479348"/>
              <a:ext cx="90488" cy="26988"/>
            </a:xfrm>
            <a:custGeom>
              <a:avLst/>
              <a:gdLst>
                <a:gd name="T0" fmla="*/ 42 w 57"/>
                <a:gd name="T1" fmla="*/ 0 h 17"/>
                <a:gd name="T2" fmla="*/ 57 w 57"/>
                <a:gd name="T3" fmla="*/ 11 h 17"/>
                <a:gd name="T4" fmla="*/ 14 w 57"/>
                <a:gd name="T5" fmla="*/ 17 h 17"/>
                <a:gd name="T6" fmla="*/ 0 w 57"/>
                <a:gd name="T7" fmla="*/ 5 h 17"/>
                <a:gd name="T8" fmla="*/ 42 w 57"/>
                <a:gd name="T9" fmla="*/ 0 h 17"/>
              </a:gdLst>
              <a:ahLst/>
              <a:cxnLst>
                <a:cxn ang="0">
                  <a:pos x="T0" y="T1"/>
                </a:cxn>
                <a:cxn ang="0">
                  <a:pos x="T2" y="T3"/>
                </a:cxn>
                <a:cxn ang="0">
                  <a:pos x="T4" y="T5"/>
                </a:cxn>
                <a:cxn ang="0">
                  <a:pos x="T6" y="T7"/>
                </a:cxn>
                <a:cxn ang="0">
                  <a:pos x="T8" y="T9"/>
                </a:cxn>
              </a:cxnLst>
              <a:rect l="0" t="0" r="r" b="b"/>
              <a:pathLst>
                <a:path w="57" h="17">
                  <a:moveTo>
                    <a:pt x="42" y="0"/>
                  </a:moveTo>
                  <a:lnTo>
                    <a:pt x="57" y="11"/>
                  </a:lnTo>
                  <a:lnTo>
                    <a:pt x="14" y="17"/>
                  </a:lnTo>
                  <a:lnTo>
                    <a:pt x="0" y="5"/>
                  </a:lnTo>
                  <a:lnTo>
                    <a:pt x="4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5" name="Freeform 606"/>
            <p:cNvSpPr>
              <a:spLocks/>
            </p:cNvSpPr>
            <p:nvPr/>
          </p:nvSpPr>
          <p:spPr bwMode="auto">
            <a:xfrm>
              <a:off x="4261769" y="4480935"/>
              <a:ext cx="92075" cy="28575"/>
            </a:xfrm>
            <a:custGeom>
              <a:avLst/>
              <a:gdLst>
                <a:gd name="T0" fmla="*/ 58 w 58"/>
                <a:gd name="T1" fmla="*/ 5 h 18"/>
                <a:gd name="T2" fmla="*/ 44 w 58"/>
                <a:gd name="T3" fmla="*/ 18 h 18"/>
                <a:gd name="T4" fmla="*/ 0 w 58"/>
                <a:gd name="T5" fmla="*/ 11 h 18"/>
                <a:gd name="T6" fmla="*/ 14 w 58"/>
                <a:gd name="T7" fmla="*/ 0 h 18"/>
                <a:gd name="T8" fmla="*/ 58 w 58"/>
                <a:gd name="T9" fmla="*/ 5 h 18"/>
              </a:gdLst>
              <a:ahLst/>
              <a:cxnLst>
                <a:cxn ang="0">
                  <a:pos x="T0" y="T1"/>
                </a:cxn>
                <a:cxn ang="0">
                  <a:pos x="T2" y="T3"/>
                </a:cxn>
                <a:cxn ang="0">
                  <a:pos x="T4" y="T5"/>
                </a:cxn>
                <a:cxn ang="0">
                  <a:pos x="T6" y="T7"/>
                </a:cxn>
                <a:cxn ang="0">
                  <a:pos x="T8" y="T9"/>
                </a:cxn>
              </a:cxnLst>
              <a:rect l="0" t="0" r="r" b="b"/>
              <a:pathLst>
                <a:path w="58" h="18">
                  <a:moveTo>
                    <a:pt x="58" y="5"/>
                  </a:moveTo>
                  <a:lnTo>
                    <a:pt x="44" y="18"/>
                  </a:lnTo>
                  <a:lnTo>
                    <a:pt x="0" y="11"/>
                  </a:lnTo>
                  <a:lnTo>
                    <a:pt x="14" y="0"/>
                  </a:lnTo>
                  <a:lnTo>
                    <a:pt x="58" y="5"/>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6" name="Freeform 608"/>
            <p:cNvSpPr>
              <a:spLocks/>
            </p:cNvSpPr>
            <p:nvPr/>
          </p:nvSpPr>
          <p:spPr bwMode="auto">
            <a:xfrm>
              <a:off x="4639594" y="4534910"/>
              <a:ext cx="90488" cy="28575"/>
            </a:xfrm>
            <a:custGeom>
              <a:avLst/>
              <a:gdLst>
                <a:gd name="T0" fmla="*/ 57 w 57"/>
                <a:gd name="T1" fmla="*/ 7 h 18"/>
                <a:gd name="T2" fmla="*/ 44 w 57"/>
                <a:gd name="T3" fmla="*/ 18 h 18"/>
                <a:gd name="T4" fmla="*/ 0 w 57"/>
                <a:gd name="T5" fmla="*/ 13 h 18"/>
                <a:gd name="T6" fmla="*/ 15 w 57"/>
                <a:gd name="T7" fmla="*/ 0 h 18"/>
                <a:gd name="T8" fmla="*/ 57 w 57"/>
                <a:gd name="T9" fmla="*/ 7 h 18"/>
              </a:gdLst>
              <a:ahLst/>
              <a:cxnLst>
                <a:cxn ang="0">
                  <a:pos x="T0" y="T1"/>
                </a:cxn>
                <a:cxn ang="0">
                  <a:pos x="T2" y="T3"/>
                </a:cxn>
                <a:cxn ang="0">
                  <a:pos x="T4" y="T5"/>
                </a:cxn>
                <a:cxn ang="0">
                  <a:pos x="T6" y="T7"/>
                </a:cxn>
                <a:cxn ang="0">
                  <a:pos x="T8" y="T9"/>
                </a:cxn>
              </a:cxnLst>
              <a:rect l="0" t="0" r="r" b="b"/>
              <a:pathLst>
                <a:path w="57" h="18">
                  <a:moveTo>
                    <a:pt x="57" y="7"/>
                  </a:moveTo>
                  <a:lnTo>
                    <a:pt x="44" y="18"/>
                  </a:lnTo>
                  <a:lnTo>
                    <a:pt x="0" y="13"/>
                  </a:lnTo>
                  <a:lnTo>
                    <a:pt x="15" y="0"/>
                  </a:lnTo>
                  <a:lnTo>
                    <a:pt x="57" y="7"/>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7" name="Freeform 609"/>
            <p:cNvSpPr>
              <a:spLocks/>
            </p:cNvSpPr>
            <p:nvPr/>
          </p:nvSpPr>
          <p:spPr bwMode="auto">
            <a:xfrm>
              <a:off x="4371306" y="4573010"/>
              <a:ext cx="82550" cy="31750"/>
            </a:xfrm>
            <a:custGeom>
              <a:avLst/>
              <a:gdLst>
                <a:gd name="T0" fmla="*/ 18 w 52"/>
                <a:gd name="T1" fmla="*/ 0 h 20"/>
                <a:gd name="T2" fmla="*/ 52 w 52"/>
                <a:gd name="T3" fmla="*/ 4 h 20"/>
                <a:gd name="T4" fmla="*/ 34 w 52"/>
                <a:gd name="T5" fmla="*/ 20 h 20"/>
                <a:gd name="T6" fmla="*/ 0 w 52"/>
                <a:gd name="T7" fmla="*/ 15 h 20"/>
                <a:gd name="T8" fmla="*/ 18 w 52"/>
                <a:gd name="T9" fmla="*/ 0 h 20"/>
              </a:gdLst>
              <a:ahLst/>
              <a:cxnLst>
                <a:cxn ang="0">
                  <a:pos x="T0" y="T1"/>
                </a:cxn>
                <a:cxn ang="0">
                  <a:pos x="T2" y="T3"/>
                </a:cxn>
                <a:cxn ang="0">
                  <a:pos x="T4" y="T5"/>
                </a:cxn>
                <a:cxn ang="0">
                  <a:pos x="T6" y="T7"/>
                </a:cxn>
                <a:cxn ang="0">
                  <a:pos x="T8" y="T9"/>
                </a:cxn>
              </a:cxnLst>
              <a:rect l="0" t="0" r="r" b="b"/>
              <a:pathLst>
                <a:path w="52" h="20">
                  <a:moveTo>
                    <a:pt x="18" y="0"/>
                  </a:moveTo>
                  <a:lnTo>
                    <a:pt x="52" y="4"/>
                  </a:lnTo>
                  <a:lnTo>
                    <a:pt x="34" y="20"/>
                  </a:lnTo>
                  <a:lnTo>
                    <a:pt x="0" y="15"/>
                  </a:lnTo>
                  <a:lnTo>
                    <a:pt x="18"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8" name="Freeform 610"/>
            <p:cNvSpPr>
              <a:spLocks/>
            </p:cNvSpPr>
            <p:nvPr/>
          </p:nvSpPr>
          <p:spPr bwMode="auto">
            <a:xfrm>
              <a:off x="4318919" y="4109460"/>
              <a:ext cx="363538" cy="365125"/>
            </a:xfrm>
            <a:custGeom>
              <a:avLst/>
              <a:gdLst>
                <a:gd name="T0" fmla="*/ 0 w 229"/>
                <a:gd name="T1" fmla="*/ 114 h 230"/>
                <a:gd name="T2" fmla="*/ 114 w 229"/>
                <a:gd name="T3" fmla="*/ 114 h 230"/>
                <a:gd name="T4" fmla="*/ 114 w 229"/>
                <a:gd name="T5" fmla="*/ 0 h 230"/>
                <a:gd name="T6" fmla="*/ 114 w 229"/>
                <a:gd name="T7" fmla="*/ 0 h 230"/>
                <a:gd name="T8" fmla="*/ 126 w 229"/>
                <a:gd name="T9" fmla="*/ 0 h 230"/>
                <a:gd name="T10" fmla="*/ 137 w 229"/>
                <a:gd name="T11" fmla="*/ 2 h 230"/>
                <a:gd name="T12" fmla="*/ 148 w 229"/>
                <a:gd name="T13" fmla="*/ 4 h 230"/>
                <a:gd name="T14" fmla="*/ 159 w 229"/>
                <a:gd name="T15" fmla="*/ 9 h 230"/>
                <a:gd name="T16" fmla="*/ 169 w 229"/>
                <a:gd name="T17" fmla="*/ 14 h 230"/>
                <a:gd name="T18" fmla="*/ 178 w 229"/>
                <a:gd name="T19" fmla="*/ 20 h 230"/>
                <a:gd name="T20" fmla="*/ 188 w 229"/>
                <a:gd name="T21" fmla="*/ 26 h 230"/>
                <a:gd name="T22" fmla="*/ 196 w 229"/>
                <a:gd name="T23" fmla="*/ 33 h 230"/>
                <a:gd name="T24" fmla="*/ 203 w 229"/>
                <a:gd name="T25" fmla="*/ 42 h 230"/>
                <a:gd name="T26" fmla="*/ 210 w 229"/>
                <a:gd name="T27" fmla="*/ 51 h 230"/>
                <a:gd name="T28" fmla="*/ 216 w 229"/>
                <a:gd name="T29" fmla="*/ 59 h 230"/>
                <a:gd name="T30" fmla="*/ 221 w 229"/>
                <a:gd name="T31" fmla="*/ 70 h 230"/>
                <a:gd name="T32" fmla="*/ 224 w 229"/>
                <a:gd name="T33" fmla="*/ 81 h 230"/>
                <a:gd name="T34" fmla="*/ 228 w 229"/>
                <a:gd name="T35" fmla="*/ 92 h 230"/>
                <a:gd name="T36" fmla="*/ 229 w 229"/>
                <a:gd name="T37" fmla="*/ 103 h 230"/>
                <a:gd name="T38" fmla="*/ 229 w 229"/>
                <a:gd name="T39" fmla="*/ 114 h 230"/>
                <a:gd name="T40" fmla="*/ 229 w 229"/>
                <a:gd name="T41" fmla="*/ 114 h 230"/>
                <a:gd name="T42" fmla="*/ 229 w 229"/>
                <a:gd name="T43" fmla="*/ 127 h 230"/>
                <a:gd name="T44" fmla="*/ 228 w 229"/>
                <a:gd name="T45" fmla="*/ 138 h 230"/>
                <a:gd name="T46" fmla="*/ 224 w 229"/>
                <a:gd name="T47" fmla="*/ 149 h 230"/>
                <a:gd name="T48" fmla="*/ 221 w 229"/>
                <a:gd name="T49" fmla="*/ 160 h 230"/>
                <a:gd name="T50" fmla="*/ 216 w 229"/>
                <a:gd name="T51" fmla="*/ 169 h 230"/>
                <a:gd name="T52" fmla="*/ 210 w 229"/>
                <a:gd name="T53" fmla="*/ 179 h 230"/>
                <a:gd name="T54" fmla="*/ 203 w 229"/>
                <a:gd name="T55" fmla="*/ 189 h 230"/>
                <a:gd name="T56" fmla="*/ 196 w 229"/>
                <a:gd name="T57" fmla="*/ 197 h 230"/>
                <a:gd name="T58" fmla="*/ 188 w 229"/>
                <a:gd name="T59" fmla="*/ 204 h 230"/>
                <a:gd name="T60" fmla="*/ 178 w 229"/>
                <a:gd name="T61" fmla="*/ 211 h 230"/>
                <a:gd name="T62" fmla="*/ 169 w 229"/>
                <a:gd name="T63" fmla="*/ 216 h 230"/>
                <a:gd name="T64" fmla="*/ 159 w 229"/>
                <a:gd name="T65" fmla="*/ 222 h 230"/>
                <a:gd name="T66" fmla="*/ 148 w 229"/>
                <a:gd name="T67" fmla="*/ 226 h 230"/>
                <a:gd name="T68" fmla="*/ 137 w 229"/>
                <a:gd name="T69" fmla="*/ 228 h 230"/>
                <a:gd name="T70" fmla="*/ 126 w 229"/>
                <a:gd name="T71" fmla="*/ 230 h 230"/>
                <a:gd name="T72" fmla="*/ 114 w 229"/>
                <a:gd name="T73" fmla="*/ 230 h 230"/>
                <a:gd name="T74" fmla="*/ 114 w 229"/>
                <a:gd name="T75" fmla="*/ 230 h 230"/>
                <a:gd name="T76" fmla="*/ 103 w 229"/>
                <a:gd name="T77" fmla="*/ 230 h 230"/>
                <a:gd name="T78" fmla="*/ 90 w 229"/>
                <a:gd name="T79" fmla="*/ 228 h 230"/>
                <a:gd name="T80" fmla="*/ 79 w 229"/>
                <a:gd name="T81" fmla="*/ 226 h 230"/>
                <a:gd name="T82" fmla="*/ 70 w 229"/>
                <a:gd name="T83" fmla="*/ 222 h 230"/>
                <a:gd name="T84" fmla="*/ 59 w 229"/>
                <a:gd name="T85" fmla="*/ 216 h 230"/>
                <a:gd name="T86" fmla="*/ 49 w 229"/>
                <a:gd name="T87" fmla="*/ 211 h 230"/>
                <a:gd name="T88" fmla="*/ 41 w 229"/>
                <a:gd name="T89" fmla="*/ 204 h 230"/>
                <a:gd name="T90" fmla="*/ 33 w 229"/>
                <a:gd name="T91" fmla="*/ 197 h 230"/>
                <a:gd name="T92" fmla="*/ 26 w 229"/>
                <a:gd name="T93" fmla="*/ 189 h 230"/>
                <a:gd name="T94" fmla="*/ 19 w 229"/>
                <a:gd name="T95" fmla="*/ 179 h 230"/>
                <a:gd name="T96" fmla="*/ 14 w 229"/>
                <a:gd name="T97" fmla="*/ 169 h 230"/>
                <a:gd name="T98" fmla="*/ 8 w 229"/>
                <a:gd name="T99" fmla="*/ 160 h 230"/>
                <a:gd name="T100" fmla="*/ 4 w 229"/>
                <a:gd name="T101" fmla="*/ 149 h 230"/>
                <a:gd name="T102" fmla="*/ 1 w 229"/>
                <a:gd name="T103" fmla="*/ 138 h 230"/>
                <a:gd name="T104" fmla="*/ 0 w 229"/>
                <a:gd name="T105" fmla="*/ 127 h 230"/>
                <a:gd name="T106" fmla="*/ 0 w 229"/>
                <a:gd name="T107" fmla="*/ 114 h 230"/>
                <a:gd name="T108" fmla="*/ 0 w 229"/>
                <a:gd name="T109" fmla="*/ 1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9" h="230">
                  <a:moveTo>
                    <a:pt x="0" y="114"/>
                  </a:moveTo>
                  <a:lnTo>
                    <a:pt x="114" y="114"/>
                  </a:lnTo>
                  <a:lnTo>
                    <a:pt x="114" y="0"/>
                  </a:lnTo>
                  <a:lnTo>
                    <a:pt x="114" y="0"/>
                  </a:lnTo>
                  <a:lnTo>
                    <a:pt x="126" y="0"/>
                  </a:lnTo>
                  <a:lnTo>
                    <a:pt x="137" y="2"/>
                  </a:lnTo>
                  <a:lnTo>
                    <a:pt x="148" y="4"/>
                  </a:lnTo>
                  <a:lnTo>
                    <a:pt x="159" y="9"/>
                  </a:lnTo>
                  <a:lnTo>
                    <a:pt x="169" y="14"/>
                  </a:lnTo>
                  <a:lnTo>
                    <a:pt x="178" y="20"/>
                  </a:lnTo>
                  <a:lnTo>
                    <a:pt x="188" y="26"/>
                  </a:lnTo>
                  <a:lnTo>
                    <a:pt x="196" y="33"/>
                  </a:lnTo>
                  <a:lnTo>
                    <a:pt x="203" y="42"/>
                  </a:lnTo>
                  <a:lnTo>
                    <a:pt x="210" y="51"/>
                  </a:lnTo>
                  <a:lnTo>
                    <a:pt x="216" y="59"/>
                  </a:lnTo>
                  <a:lnTo>
                    <a:pt x="221" y="70"/>
                  </a:lnTo>
                  <a:lnTo>
                    <a:pt x="224" y="81"/>
                  </a:lnTo>
                  <a:lnTo>
                    <a:pt x="228" y="92"/>
                  </a:lnTo>
                  <a:lnTo>
                    <a:pt x="229" y="103"/>
                  </a:lnTo>
                  <a:lnTo>
                    <a:pt x="229" y="114"/>
                  </a:lnTo>
                  <a:lnTo>
                    <a:pt x="229" y="114"/>
                  </a:lnTo>
                  <a:lnTo>
                    <a:pt x="229" y="127"/>
                  </a:lnTo>
                  <a:lnTo>
                    <a:pt x="228" y="138"/>
                  </a:lnTo>
                  <a:lnTo>
                    <a:pt x="224" y="149"/>
                  </a:lnTo>
                  <a:lnTo>
                    <a:pt x="221" y="160"/>
                  </a:lnTo>
                  <a:lnTo>
                    <a:pt x="216" y="169"/>
                  </a:lnTo>
                  <a:lnTo>
                    <a:pt x="210" y="179"/>
                  </a:lnTo>
                  <a:lnTo>
                    <a:pt x="203" y="189"/>
                  </a:lnTo>
                  <a:lnTo>
                    <a:pt x="196" y="197"/>
                  </a:lnTo>
                  <a:lnTo>
                    <a:pt x="188" y="204"/>
                  </a:lnTo>
                  <a:lnTo>
                    <a:pt x="178" y="211"/>
                  </a:lnTo>
                  <a:lnTo>
                    <a:pt x="169" y="216"/>
                  </a:lnTo>
                  <a:lnTo>
                    <a:pt x="159" y="222"/>
                  </a:lnTo>
                  <a:lnTo>
                    <a:pt x="148" y="226"/>
                  </a:lnTo>
                  <a:lnTo>
                    <a:pt x="137" y="228"/>
                  </a:lnTo>
                  <a:lnTo>
                    <a:pt x="126" y="230"/>
                  </a:lnTo>
                  <a:lnTo>
                    <a:pt x="114" y="230"/>
                  </a:lnTo>
                  <a:lnTo>
                    <a:pt x="114" y="230"/>
                  </a:lnTo>
                  <a:lnTo>
                    <a:pt x="103" y="230"/>
                  </a:lnTo>
                  <a:lnTo>
                    <a:pt x="90" y="228"/>
                  </a:lnTo>
                  <a:lnTo>
                    <a:pt x="79" y="226"/>
                  </a:lnTo>
                  <a:lnTo>
                    <a:pt x="70" y="222"/>
                  </a:lnTo>
                  <a:lnTo>
                    <a:pt x="59" y="216"/>
                  </a:lnTo>
                  <a:lnTo>
                    <a:pt x="49" y="211"/>
                  </a:lnTo>
                  <a:lnTo>
                    <a:pt x="41" y="204"/>
                  </a:lnTo>
                  <a:lnTo>
                    <a:pt x="33" y="197"/>
                  </a:lnTo>
                  <a:lnTo>
                    <a:pt x="26" y="189"/>
                  </a:lnTo>
                  <a:lnTo>
                    <a:pt x="19" y="179"/>
                  </a:lnTo>
                  <a:lnTo>
                    <a:pt x="14" y="169"/>
                  </a:lnTo>
                  <a:lnTo>
                    <a:pt x="8" y="160"/>
                  </a:lnTo>
                  <a:lnTo>
                    <a:pt x="4" y="149"/>
                  </a:lnTo>
                  <a:lnTo>
                    <a:pt x="1" y="138"/>
                  </a:lnTo>
                  <a:lnTo>
                    <a:pt x="0" y="127"/>
                  </a:lnTo>
                  <a:lnTo>
                    <a:pt x="0" y="114"/>
                  </a:lnTo>
                  <a:lnTo>
                    <a:pt x="0" y="114"/>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39" name="Freeform 611"/>
            <p:cNvSpPr>
              <a:spLocks/>
            </p:cNvSpPr>
            <p:nvPr/>
          </p:nvSpPr>
          <p:spPr bwMode="auto">
            <a:xfrm>
              <a:off x="4388769" y="4218998"/>
              <a:ext cx="52388" cy="50800"/>
            </a:xfrm>
            <a:custGeom>
              <a:avLst/>
              <a:gdLst>
                <a:gd name="T0" fmla="*/ 33 w 33"/>
                <a:gd name="T1" fmla="*/ 15 h 32"/>
                <a:gd name="T2" fmla="*/ 33 w 33"/>
                <a:gd name="T3" fmla="*/ 15 h 32"/>
                <a:gd name="T4" fmla="*/ 31 w 33"/>
                <a:gd name="T5" fmla="*/ 22 h 32"/>
                <a:gd name="T6" fmla="*/ 27 w 33"/>
                <a:gd name="T7" fmla="*/ 28 h 32"/>
                <a:gd name="T8" fmla="*/ 22 w 33"/>
                <a:gd name="T9" fmla="*/ 30 h 32"/>
                <a:gd name="T10" fmla="*/ 16 w 33"/>
                <a:gd name="T11" fmla="*/ 32 h 32"/>
                <a:gd name="T12" fmla="*/ 16 w 33"/>
                <a:gd name="T13" fmla="*/ 32 h 32"/>
                <a:gd name="T14" fmla="*/ 9 w 33"/>
                <a:gd name="T15" fmla="*/ 30 h 32"/>
                <a:gd name="T16" fmla="*/ 5 w 33"/>
                <a:gd name="T17" fmla="*/ 28 h 32"/>
                <a:gd name="T18" fmla="*/ 1 w 33"/>
                <a:gd name="T19" fmla="*/ 22 h 32"/>
                <a:gd name="T20" fmla="*/ 0 w 33"/>
                <a:gd name="T21" fmla="*/ 15 h 32"/>
                <a:gd name="T22" fmla="*/ 0 w 33"/>
                <a:gd name="T23" fmla="*/ 15 h 32"/>
                <a:gd name="T24" fmla="*/ 1 w 33"/>
                <a:gd name="T25" fmla="*/ 10 h 32"/>
                <a:gd name="T26" fmla="*/ 5 w 33"/>
                <a:gd name="T27" fmla="*/ 4 h 32"/>
                <a:gd name="T28" fmla="*/ 9 w 33"/>
                <a:gd name="T29" fmla="*/ 1 h 32"/>
                <a:gd name="T30" fmla="*/ 16 w 33"/>
                <a:gd name="T31" fmla="*/ 0 h 32"/>
                <a:gd name="T32" fmla="*/ 16 w 33"/>
                <a:gd name="T33" fmla="*/ 0 h 32"/>
                <a:gd name="T34" fmla="*/ 22 w 33"/>
                <a:gd name="T35" fmla="*/ 1 h 32"/>
                <a:gd name="T36" fmla="*/ 27 w 33"/>
                <a:gd name="T37" fmla="*/ 4 h 32"/>
                <a:gd name="T38" fmla="*/ 31 w 33"/>
                <a:gd name="T39" fmla="*/ 10 h 32"/>
                <a:gd name="T40" fmla="*/ 33 w 33"/>
                <a:gd name="T41" fmla="*/ 15 h 32"/>
                <a:gd name="T42" fmla="*/ 33 w 33"/>
                <a:gd name="T4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32">
                  <a:moveTo>
                    <a:pt x="33" y="15"/>
                  </a:moveTo>
                  <a:lnTo>
                    <a:pt x="33" y="15"/>
                  </a:lnTo>
                  <a:lnTo>
                    <a:pt x="31" y="22"/>
                  </a:lnTo>
                  <a:lnTo>
                    <a:pt x="27" y="28"/>
                  </a:lnTo>
                  <a:lnTo>
                    <a:pt x="22" y="30"/>
                  </a:lnTo>
                  <a:lnTo>
                    <a:pt x="16" y="32"/>
                  </a:lnTo>
                  <a:lnTo>
                    <a:pt x="16" y="32"/>
                  </a:lnTo>
                  <a:lnTo>
                    <a:pt x="9" y="30"/>
                  </a:lnTo>
                  <a:lnTo>
                    <a:pt x="5" y="28"/>
                  </a:lnTo>
                  <a:lnTo>
                    <a:pt x="1" y="22"/>
                  </a:lnTo>
                  <a:lnTo>
                    <a:pt x="0" y="15"/>
                  </a:lnTo>
                  <a:lnTo>
                    <a:pt x="0" y="15"/>
                  </a:lnTo>
                  <a:lnTo>
                    <a:pt x="1" y="10"/>
                  </a:lnTo>
                  <a:lnTo>
                    <a:pt x="5" y="4"/>
                  </a:lnTo>
                  <a:lnTo>
                    <a:pt x="9" y="1"/>
                  </a:lnTo>
                  <a:lnTo>
                    <a:pt x="16" y="0"/>
                  </a:lnTo>
                  <a:lnTo>
                    <a:pt x="16" y="0"/>
                  </a:lnTo>
                  <a:lnTo>
                    <a:pt x="22" y="1"/>
                  </a:lnTo>
                  <a:lnTo>
                    <a:pt x="27" y="4"/>
                  </a:lnTo>
                  <a:lnTo>
                    <a:pt x="31" y="10"/>
                  </a:lnTo>
                  <a:lnTo>
                    <a:pt x="33" y="15"/>
                  </a:lnTo>
                  <a:lnTo>
                    <a:pt x="33" y="15"/>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0" name="Rectangle 612"/>
            <p:cNvSpPr>
              <a:spLocks noChangeArrowheads="1"/>
            </p:cNvSpPr>
            <p:nvPr/>
          </p:nvSpPr>
          <p:spPr bwMode="auto">
            <a:xfrm>
              <a:off x="4395119" y="4130098"/>
              <a:ext cx="39688" cy="82550"/>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grpSp>
        <p:nvGrpSpPr>
          <p:cNvPr id="41" name="Group 40"/>
          <p:cNvGrpSpPr/>
          <p:nvPr/>
        </p:nvGrpSpPr>
        <p:grpSpPr>
          <a:xfrm>
            <a:off x="6341632" y="3091882"/>
            <a:ext cx="489776" cy="489776"/>
            <a:chOff x="8174104" y="7645866"/>
            <a:chExt cx="573088" cy="415925"/>
          </a:xfrm>
        </p:grpSpPr>
        <p:sp>
          <p:nvSpPr>
            <p:cNvPr id="42" name="Freeform 323"/>
            <p:cNvSpPr>
              <a:spLocks/>
            </p:cNvSpPr>
            <p:nvPr/>
          </p:nvSpPr>
          <p:spPr bwMode="auto">
            <a:xfrm>
              <a:off x="8577329" y="7747466"/>
              <a:ext cx="93663" cy="41275"/>
            </a:xfrm>
            <a:custGeom>
              <a:avLst/>
              <a:gdLst>
                <a:gd name="T0" fmla="*/ 59 w 59"/>
                <a:gd name="T1" fmla="*/ 4 h 26"/>
                <a:gd name="T2" fmla="*/ 12 w 59"/>
                <a:gd name="T3" fmla="*/ 4 h 26"/>
                <a:gd name="T4" fmla="*/ 4 w 59"/>
                <a:gd name="T5" fmla="*/ 26 h 26"/>
                <a:gd name="T6" fmla="*/ 0 w 59"/>
                <a:gd name="T7" fmla="*/ 25 h 26"/>
                <a:gd name="T8" fmla="*/ 8 w 59"/>
                <a:gd name="T9" fmla="*/ 0 h 26"/>
                <a:gd name="T10" fmla="*/ 59 w 59"/>
                <a:gd name="T11" fmla="*/ 0 h 26"/>
                <a:gd name="T12" fmla="*/ 59 w 59"/>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59" h="26">
                  <a:moveTo>
                    <a:pt x="59" y="4"/>
                  </a:moveTo>
                  <a:lnTo>
                    <a:pt x="12" y="4"/>
                  </a:lnTo>
                  <a:lnTo>
                    <a:pt x="4" y="26"/>
                  </a:lnTo>
                  <a:lnTo>
                    <a:pt x="0" y="25"/>
                  </a:lnTo>
                  <a:lnTo>
                    <a:pt x="8" y="0"/>
                  </a:lnTo>
                  <a:lnTo>
                    <a:pt x="59" y="0"/>
                  </a:lnTo>
                  <a:lnTo>
                    <a:pt x="59" y="4"/>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3" name="Freeform 324"/>
            <p:cNvSpPr>
              <a:spLocks noEditPoints="1"/>
            </p:cNvSpPr>
            <p:nvPr/>
          </p:nvSpPr>
          <p:spPr bwMode="auto">
            <a:xfrm>
              <a:off x="8315391" y="7695079"/>
              <a:ext cx="355600" cy="254000"/>
            </a:xfrm>
            <a:custGeom>
              <a:avLst/>
              <a:gdLst>
                <a:gd name="T0" fmla="*/ 77 w 224"/>
                <a:gd name="T1" fmla="*/ 84 h 160"/>
                <a:gd name="T2" fmla="*/ 71 w 224"/>
                <a:gd name="T3" fmla="*/ 62 h 160"/>
                <a:gd name="T4" fmla="*/ 44 w 224"/>
                <a:gd name="T5" fmla="*/ 61 h 160"/>
                <a:gd name="T6" fmla="*/ 56 w 224"/>
                <a:gd name="T7" fmla="*/ 88 h 160"/>
                <a:gd name="T8" fmla="*/ 100 w 224"/>
                <a:gd name="T9" fmla="*/ 99 h 160"/>
                <a:gd name="T10" fmla="*/ 91 w 224"/>
                <a:gd name="T11" fmla="*/ 76 h 160"/>
                <a:gd name="T12" fmla="*/ 81 w 224"/>
                <a:gd name="T13" fmla="*/ 100 h 160"/>
                <a:gd name="T14" fmla="*/ 91 w 224"/>
                <a:gd name="T15" fmla="*/ 133 h 160"/>
                <a:gd name="T16" fmla="*/ 100 w 224"/>
                <a:gd name="T17" fmla="*/ 107 h 160"/>
                <a:gd name="T18" fmla="*/ 81 w 224"/>
                <a:gd name="T19" fmla="*/ 109 h 160"/>
                <a:gd name="T20" fmla="*/ 91 w 224"/>
                <a:gd name="T21" fmla="*/ 133 h 160"/>
                <a:gd name="T22" fmla="*/ 119 w 224"/>
                <a:gd name="T23" fmla="*/ 59 h 160"/>
                <a:gd name="T24" fmla="*/ 102 w 224"/>
                <a:gd name="T25" fmla="*/ 77 h 160"/>
                <a:gd name="T26" fmla="*/ 115 w 224"/>
                <a:gd name="T27" fmla="*/ 92 h 160"/>
                <a:gd name="T28" fmla="*/ 135 w 224"/>
                <a:gd name="T29" fmla="*/ 68 h 160"/>
                <a:gd name="T30" fmla="*/ 169 w 224"/>
                <a:gd name="T31" fmla="*/ 127 h 160"/>
                <a:gd name="T32" fmla="*/ 170 w 224"/>
                <a:gd name="T33" fmla="*/ 87 h 160"/>
                <a:gd name="T34" fmla="*/ 143 w 224"/>
                <a:gd name="T35" fmla="*/ 62 h 160"/>
                <a:gd name="T36" fmla="*/ 135 w 224"/>
                <a:gd name="T37" fmla="*/ 85 h 160"/>
                <a:gd name="T38" fmla="*/ 110 w 224"/>
                <a:gd name="T39" fmla="*/ 105 h 160"/>
                <a:gd name="T40" fmla="*/ 104 w 224"/>
                <a:gd name="T41" fmla="*/ 125 h 160"/>
                <a:gd name="T42" fmla="*/ 111 w 224"/>
                <a:gd name="T43" fmla="*/ 149 h 160"/>
                <a:gd name="T44" fmla="*/ 146 w 224"/>
                <a:gd name="T45" fmla="*/ 147 h 160"/>
                <a:gd name="T46" fmla="*/ 143 w 224"/>
                <a:gd name="T47" fmla="*/ 109 h 160"/>
                <a:gd name="T48" fmla="*/ 36 w 224"/>
                <a:gd name="T49" fmla="*/ 63 h 160"/>
                <a:gd name="T50" fmla="*/ 12 w 224"/>
                <a:gd name="T51" fmla="*/ 87 h 160"/>
                <a:gd name="T52" fmla="*/ 12 w 224"/>
                <a:gd name="T53" fmla="*/ 122 h 160"/>
                <a:gd name="T54" fmla="*/ 37 w 224"/>
                <a:gd name="T55" fmla="*/ 147 h 160"/>
                <a:gd name="T56" fmla="*/ 71 w 224"/>
                <a:gd name="T57" fmla="*/ 149 h 160"/>
                <a:gd name="T58" fmla="*/ 77 w 224"/>
                <a:gd name="T59" fmla="*/ 125 h 160"/>
                <a:gd name="T60" fmla="*/ 69 w 224"/>
                <a:gd name="T61" fmla="*/ 105 h 160"/>
                <a:gd name="T62" fmla="*/ 44 w 224"/>
                <a:gd name="T63" fmla="*/ 85 h 160"/>
                <a:gd name="T64" fmla="*/ 64 w 224"/>
                <a:gd name="T65" fmla="*/ 158 h 160"/>
                <a:gd name="T66" fmla="*/ 34 w 224"/>
                <a:gd name="T67" fmla="*/ 155 h 160"/>
                <a:gd name="T68" fmla="*/ 4 w 224"/>
                <a:gd name="T69" fmla="*/ 125 h 160"/>
                <a:gd name="T70" fmla="*/ 1 w 224"/>
                <a:gd name="T71" fmla="*/ 95 h 160"/>
                <a:gd name="T72" fmla="*/ 16 w 224"/>
                <a:gd name="T73" fmla="*/ 66 h 160"/>
                <a:gd name="T74" fmla="*/ 36 w 224"/>
                <a:gd name="T75" fmla="*/ 54 h 160"/>
                <a:gd name="T76" fmla="*/ 51 w 224"/>
                <a:gd name="T77" fmla="*/ 17 h 160"/>
                <a:gd name="T78" fmla="*/ 78 w 224"/>
                <a:gd name="T79" fmla="*/ 2 h 160"/>
                <a:gd name="T80" fmla="*/ 110 w 224"/>
                <a:gd name="T81" fmla="*/ 4 h 160"/>
                <a:gd name="T82" fmla="*/ 140 w 224"/>
                <a:gd name="T83" fmla="*/ 35 h 160"/>
                <a:gd name="T84" fmla="*/ 148 w 224"/>
                <a:gd name="T85" fmla="*/ 55 h 160"/>
                <a:gd name="T86" fmla="*/ 172 w 224"/>
                <a:gd name="T87" fmla="*/ 74 h 160"/>
                <a:gd name="T88" fmla="*/ 181 w 224"/>
                <a:gd name="T89" fmla="*/ 105 h 160"/>
                <a:gd name="T90" fmla="*/ 183 w 224"/>
                <a:gd name="T91" fmla="*/ 139 h 160"/>
                <a:gd name="T92" fmla="*/ 172 w 224"/>
                <a:gd name="T93" fmla="*/ 136 h 160"/>
                <a:gd name="T94" fmla="*/ 148 w 224"/>
                <a:gd name="T95" fmla="*/ 155 h 160"/>
                <a:gd name="T96" fmla="*/ 107 w 224"/>
                <a:gd name="T97" fmla="*/ 155 h 160"/>
                <a:gd name="T98" fmla="*/ 84 w 224"/>
                <a:gd name="T99" fmla="*/ 151 h 160"/>
                <a:gd name="T100" fmla="*/ 55 w 224"/>
                <a:gd name="T101" fmla="*/ 51 h 160"/>
                <a:gd name="T102" fmla="*/ 84 w 224"/>
                <a:gd name="T103" fmla="*/ 59 h 160"/>
                <a:gd name="T104" fmla="*/ 107 w 224"/>
                <a:gd name="T105" fmla="*/ 55 h 160"/>
                <a:gd name="T106" fmla="*/ 136 w 224"/>
                <a:gd name="T107" fmla="*/ 51 h 160"/>
                <a:gd name="T108" fmla="*/ 122 w 224"/>
                <a:gd name="T109" fmla="*/ 22 h 160"/>
                <a:gd name="T110" fmla="*/ 89 w 224"/>
                <a:gd name="T111" fmla="*/ 8 h 160"/>
                <a:gd name="T112" fmla="*/ 56 w 224"/>
                <a:gd name="T113" fmla="*/ 22 h 160"/>
                <a:gd name="T114" fmla="*/ 42 w 224"/>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4" h="160">
                  <a:moveTo>
                    <a:pt x="74" y="98"/>
                  </a:moveTo>
                  <a:lnTo>
                    <a:pt x="74" y="98"/>
                  </a:lnTo>
                  <a:lnTo>
                    <a:pt x="75" y="91"/>
                  </a:lnTo>
                  <a:lnTo>
                    <a:pt x="77" y="84"/>
                  </a:lnTo>
                  <a:lnTo>
                    <a:pt x="77" y="84"/>
                  </a:lnTo>
                  <a:lnTo>
                    <a:pt x="81" y="77"/>
                  </a:lnTo>
                  <a:lnTo>
                    <a:pt x="85" y="70"/>
                  </a:lnTo>
                  <a:lnTo>
                    <a:pt x="85" y="70"/>
                  </a:lnTo>
                  <a:lnTo>
                    <a:pt x="78" y="66"/>
                  </a:lnTo>
                  <a:lnTo>
                    <a:pt x="71" y="62"/>
                  </a:lnTo>
                  <a:lnTo>
                    <a:pt x="63" y="59"/>
                  </a:lnTo>
                  <a:lnTo>
                    <a:pt x="55" y="59"/>
                  </a:lnTo>
                  <a:lnTo>
                    <a:pt x="55" y="59"/>
                  </a:lnTo>
                  <a:lnTo>
                    <a:pt x="44" y="61"/>
                  </a:lnTo>
                  <a:lnTo>
                    <a:pt x="44" y="61"/>
                  </a:lnTo>
                  <a:lnTo>
                    <a:pt x="45" y="68"/>
                  </a:lnTo>
                  <a:lnTo>
                    <a:pt x="48" y="74"/>
                  </a:lnTo>
                  <a:lnTo>
                    <a:pt x="52" y="81"/>
                  </a:lnTo>
                  <a:lnTo>
                    <a:pt x="56" y="88"/>
                  </a:lnTo>
                  <a:lnTo>
                    <a:pt x="56" y="88"/>
                  </a:lnTo>
                  <a:lnTo>
                    <a:pt x="64" y="94"/>
                  </a:lnTo>
                  <a:lnTo>
                    <a:pt x="74" y="98"/>
                  </a:lnTo>
                  <a:lnTo>
                    <a:pt x="74" y="98"/>
                  </a:lnTo>
                  <a:close/>
                  <a:moveTo>
                    <a:pt x="100" y="99"/>
                  </a:moveTo>
                  <a:lnTo>
                    <a:pt x="100" y="99"/>
                  </a:lnTo>
                  <a:lnTo>
                    <a:pt x="99" y="94"/>
                  </a:lnTo>
                  <a:lnTo>
                    <a:pt x="97" y="87"/>
                  </a:lnTo>
                  <a:lnTo>
                    <a:pt x="95" y="81"/>
                  </a:lnTo>
                  <a:lnTo>
                    <a:pt x="91" y="76"/>
                  </a:lnTo>
                  <a:lnTo>
                    <a:pt x="91" y="76"/>
                  </a:lnTo>
                  <a:lnTo>
                    <a:pt x="88" y="81"/>
                  </a:lnTo>
                  <a:lnTo>
                    <a:pt x="84" y="88"/>
                  </a:lnTo>
                  <a:lnTo>
                    <a:pt x="82" y="94"/>
                  </a:lnTo>
                  <a:lnTo>
                    <a:pt x="81" y="100"/>
                  </a:lnTo>
                  <a:lnTo>
                    <a:pt x="81" y="100"/>
                  </a:lnTo>
                  <a:lnTo>
                    <a:pt x="89" y="100"/>
                  </a:lnTo>
                  <a:lnTo>
                    <a:pt x="89" y="100"/>
                  </a:lnTo>
                  <a:lnTo>
                    <a:pt x="100" y="99"/>
                  </a:lnTo>
                  <a:lnTo>
                    <a:pt x="100" y="99"/>
                  </a:lnTo>
                  <a:close/>
                  <a:moveTo>
                    <a:pt x="91" y="133"/>
                  </a:moveTo>
                  <a:lnTo>
                    <a:pt x="91" y="133"/>
                  </a:lnTo>
                  <a:lnTo>
                    <a:pt x="95" y="128"/>
                  </a:lnTo>
                  <a:lnTo>
                    <a:pt x="97" y="121"/>
                  </a:lnTo>
                  <a:lnTo>
                    <a:pt x="100" y="114"/>
                  </a:lnTo>
                  <a:lnTo>
                    <a:pt x="100" y="107"/>
                  </a:lnTo>
                  <a:lnTo>
                    <a:pt x="100" y="107"/>
                  </a:lnTo>
                  <a:lnTo>
                    <a:pt x="89" y="109"/>
                  </a:lnTo>
                  <a:lnTo>
                    <a:pt x="89" y="109"/>
                  </a:lnTo>
                  <a:lnTo>
                    <a:pt x="81" y="109"/>
                  </a:lnTo>
                  <a:lnTo>
                    <a:pt x="81" y="109"/>
                  </a:lnTo>
                  <a:lnTo>
                    <a:pt x="82" y="116"/>
                  </a:lnTo>
                  <a:lnTo>
                    <a:pt x="84" y="121"/>
                  </a:lnTo>
                  <a:lnTo>
                    <a:pt x="86" y="128"/>
                  </a:lnTo>
                  <a:lnTo>
                    <a:pt x="91" y="133"/>
                  </a:lnTo>
                  <a:lnTo>
                    <a:pt x="91" y="133"/>
                  </a:lnTo>
                  <a:close/>
                  <a:moveTo>
                    <a:pt x="136" y="59"/>
                  </a:moveTo>
                  <a:lnTo>
                    <a:pt x="136" y="59"/>
                  </a:lnTo>
                  <a:lnTo>
                    <a:pt x="128" y="59"/>
                  </a:lnTo>
                  <a:lnTo>
                    <a:pt x="128" y="59"/>
                  </a:lnTo>
                  <a:lnTo>
                    <a:pt x="119" y="59"/>
                  </a:lnTo>
                  <a:lnTo>
                    <a:pt x="111" y="62"/>
                  </a:lnTo>
                  <a:lnTo>
                    <a:pt x="103" y="66"/>
                  </a:lnTo>
                  <a:lnTo>
                    <a:pt x="96" y="70"/>
                  </a:lnTo>
                  <a:lnTo>
                    <a:pt x="96" y="70"/>
                  </a:lnTo>
                  <a:lnTo>
                    <a:pt x="102" y="77"/>
                  </a:lnTo>
                  <a:lnTo>
                    <a:pt x="104" y="84"/>
                  </a:lnTo>
                  <a:lnTo>
                    <a:pt x="104" y="84"/>
                  </a:lnTo>
                  <a:lnTo>
                    <a:pt x="108" y="96"/>
                  </a:lnTo>
                  <a:lnTo>
                    <a:pt x="108" y="96"/>
                  </a:lnTo>
                  <a:lnTo>
                    <a:pt x="115" y="92"/>
                  </a:lnTo>
                  <a:lnTo>
                    <a:pt x="122" y="88"/>
                  </a:lnTo>
                  <a:lnTo>
                    <a:pt x="122" y="88"/>
                  </a:lnTo>
                  <a:lnTo>
                    <a:pt x="128" y="81"/>
                  </a:lnTo>
                  <a:lnTo>
                    <a:pt x="132" y="74"/>
                  </a:lnTo>
                  <a:lnTo>
                    <a:pt x="135" y="68"/>
                  </a:lnTo>
                  <a:lnTo>
                    <a:pt x="136" y="59"/>
                  </a:lnTo>
                  <a:lnTo>
                    <a:pt x="136" y="59"/>
                  </a:lnTo>
                  <a:close/>
                  <a:moveTo>
                    <a:pt x="146" y="106"/>
                  </a:moveTo>
                  <a:lnTo>
                    <a:pt x="169" y="127"/>
                  </a:lnTo>
                  <a:lnTo>
                    <a:pt x="169" y="127"/>
                  </a:lnTo>
                  <a:lnTo>
                    <a:pt x="172" y="116"/>
                  </a:lnTo>
                  <a:lnTo>
                    <a:pt x="173" y="105"/>
                  </a:lnTo>
                  <a:lnTo>
                    <a:pt x="173" y="105"/>
                  </a:lnTo>
                  <a:lnTo>
                    <a:pt x="173" y="96"/>
                  </a:lnTo>
                  <a:lnTo>
                    <a:pt x="170" y="87"/>
                  </a:lnTo>
                  <a:lnTo>
                    <a:pt x="166" y="80"/>
                  </a:lnTo>
                  <a:lnTo>
                    <a:pt x="159" y="72"/>
                  </a:lnTo>
                  <a:lnTo>
                    <a:pt x="159" y="72"/>
                  </a:lnTo>
                  <a:lnTo>
                    <a:pt x="152" y="66"/>
                  </a:lnTo>
                  <a:lnTo>
                    <a:pt x="143" y="62"/>
                  </a:lnTo>
                  <a:lnTo>
                    <a:pt x="143" y="62"/>
                  </a:lnTo>
                  <a:lnTo>
                    <a:pt x="141" y="69"/>
                  </a:lnTo>
                  <a:lnTo>
                    <a:pt x="140" y="76"/>
                  </a:lnTo>
                  <a:lnTo>
                    <a:pt x="140" y="76"/>
                  </a:lnTo>
                  <a:lnTo>
                    <a:pt x="135" y="85"/>
                  </a:lnTo>
                  <a:lnTo>
                    <a:pt x="128" y="94"/>
                  </a:lnTo>
                  <a:lnTo>
                    <a:pt x="128" y="94"/>
                  </a:lnTo>
                  <a:lnTo>
                    <a:pt x="119" y="100"/>
                  </a:lnTo>
                  <a:lnTo>
                    <a:pt x="110" y="105"/>
                  </a:lnTo>
                  <a:lnTo>
                    <a:pt x="110" y="105"/>
                  </a:lnTo>
                  <a:lnTo>
                    <a:pt x="108" y="106"/>
                  </a:lnTo>
                  <a:lnTo>
                    <a:pt x="108" y="106"/>
                  </a:lnTo>
                  <a:lnTo>
                    <a:pt x="107" y="116"/>
                  </a:lnTo>
                  <a:lnTo>
                    <a:pt x="104" y="125"/>
                  </a:lnTo>
                  <a:lnTo>
                    <a:pt x="104" y="125"/>
                  </a:lnTo>
                  <a:lnTo>
                    <a:pt x="102" y="133"/>
                  </a:lnTo>
                  <a:lnTo>
                    <a:pt x="96" y="139"/>
                  </a:lnTo>
                  <a:lnTo>
                    <a:pt x="96" y="139"/>
                  </a:lnTo>
                  <a:lnTo>
                    <a:pt x="103" y="144"/>
                  </a:lnTo>
                  <a:lnTo>
                    <a:pt x="111" y="149"/>
                  </a:lnTo>
                  <a:lnTo>
                    <a:pt x="119" y="150"/>
                  </a:lnTo>
                  <a:lnTo>
                    <a:pt x="128" y="151"/>
                  </a:lnTo>
                  <a:lnTo>
                    <a:pt x="128" y="151"/>
                  </a:lnTo>
                  <a:lnTo>
                    <a:pt x="136" y="150"/>
                  </a:lnTo>
                  <a:lnTo>
                    <a:pt x="146" y="147"/>
                  </a:lnTo>
                  <a:lnTo>
                    <a:pt x="152" y="143"/>
                  </a:lnTo>
                  <a:lnTo>
                    <a:pt x="159" y="138"/>
                  </a:lnTo>
                  <a:lnTo>
                    <a:pt x="159" y="138"/>
                  </a:lnTo>
                  <a:lnTo>
                    <a:pt x="166" y="131"/>
                  </a:lnTo>
                  <a:lnTo>
                    <a:pt x="143" y="109"/>
                  </a:lnTo>
                  <a:lnTo>
                    <a:pt x="146" y="106"/>
                  </a:lnTo>
                  <a:close/>
                  <a:moveTo>
                    <a:pt x="40" y="76"/>
                  </a:moveTo>
                  <a:lnTo>
                    <a:pt x="40" y="76"/>
                  </a:lnTo>
                  <a:lnTo>
                    <a:pt x="36" y="63"/>
                  </a:lnTo>
                  <a:lnTo>
                    <a:pt x="36" y="63"/>
                  </a:lnTo>
                  <a:lnTo>
                    <a:pt x="29" y="68"/>
                  </a:lnTo>
                  <a:lnTo>
                    <a:pt x="22" y="72"/>
                  </a:lnTo>
                  <a:lnTo>
                    <a:pt x="22" y="72"/>
                  </a:lnTo>
                  <a:lnTo>
                    <a:pt x="16" y="80"/>
                  </a:lnTo>
                  <a:lnTo>
                    <a:pt x="12" y="87"/>
                  </a:lnTo>
                  <a:lnTo>
                    <a:pt x="10" y="96"/>
                  </a:lnTo>
                  <a:lnTo>
                    <a:pt x="8" y="105"/>
                  </a:lnTo>
                  <a:lnTo>
                    <a:pt x="8" y="105"/>
                  </a:lnTo>
                  <a:lnTo>
                    <a:pt x="10" y="114"/>
                  </a:lnTo>
                  <a:lnTo>
                    <a:pt x="12" y="122"/>
                  </a:lnTo>
                  <a:lnTo>
                    <a:pt x="16" y="131"/>
                  </a:lnTo>
                  <a:lnTo>
                    <a:pt x="22" y="138"/>
                  </a:lnTo>
                  <a:lnTo>
                    <a:pt x="22" y="138"/>
                  </a:lnTo>
                  <a:lnTo>
                    <a:pt x="29" y="143"/>
                  </a:lnTo>
                  <a:lnTo>
                    <a:pt x="37" y="147"/>
                  </a:lnTo>
                  <a:lnTo>
                    <a:pt x="45" y="150"/>
                  </a:lnTo>
                  <a:lnTo>
                    <a:pt x="55" y="151"/>
                  </a:lnTo>
                  <a:lnTo>
                    <a:pt x="55" y="151"/>
                  </a:lnTo>
                  <a:lnTo>
                    <a:pt x="63" y="150"/>
                  </a:lnTo>
                  <a:lnTo>
                    <a:pt x="71" y="149"/>
                  </a:lnTo>
                  <a:lnTo>
                    <a:pt x="78" y="144"/>
                  </a:lnTo>
                  <a:lnTo>
                    <a:pt x="85" y="139"/>
                  </a:lnTo>
                  <a:lnTo>
                    <a:pt x="85" y="139"/>
                  </a:lnTo>
                  <a:lnTo>
                    <a:pt x="81" y="133"/>
                  </a:lnTo>
                  <a:lnTo>
                    <a:pt x="77" y="125"/>
                  </a:lnTo>
                  <a:lnTo>
                    <a:pt x="77" y="125"/>
                  </a:lnTo>
                  <a:lnTo>
                    <a:pt x="74" y="117"/>
                  </a:lnTo>
                  <a:lnTo>
                    <a:pt x="73" y="106"/>
                  </a:lnTo>
                  <a:lnTo>
                    <a:pt x="73" y="106"/>
                  </a:lnTo>
                  <a:lnTo>
                    <a:pt x="69" y="105"/>
                  </a:lnTo>
                  <a:lnTo>
                    <a:pt x="69" y="105"/>
                  </a:lnTo>
                  <a:lnTo>
                    <a:pt x="59" y="100"/>
                  </a:lnTo>
                  <a:lnTo>
                    <a:pt x="51" y="94"/>
                  </a:lnTo>
                  <a:lnTo>
                    <a:pt x="51" y="94"/>
                  </a:lnTo>
                  <a:lnTo>
                    <a:pt x="44" y="85"/>
                  </a:lnTo>
                  <a:lnTo>
                    <a:pt x="40" y="76"/>
                  </a:lnTo>
                  <a:lnTo>
                    <a:pt x="40" y="76"/>
                  </a:lnTo>
                  <a:close/>
                  <a:moveTo>
                    <a:pt x="75" y="155"/>
                  </a:moveTo>
                  <a:lnTo>
                    <a:pt x="75" y="155"/>
                  </a:lnTo>
                  <a:lnTo>
                    <a:pt x="64" y="158"/>
                  </a:lnTo>
                  <a:lnTo>
                    <a:pt x="55" y="160"/>
                  </a:lnTo>
                  <a:lnTo>
                    <a:pt x="55" y="160"/>
                  </a:lnTo>
                  <a:lnTo>
                    <a:pt x="44" y="158"/>
                  </a:lnTo>
                  <a:lnTo>
                    <a:pt x="34" y="155"/>
                  </a:lnTo>
                  <a:lnTo>
                    <a:pt x="34" y="155"/>
                  </a:lnTo>
                  <a:lnTo>
                    <a:pt x="25" y="150"/>
                  </a:lnTo>
                  <a:lnTo>
                    <a:pt x="16" y="143"/>
                  </a:lnTo>
                  <a:lnTo>
                    <a:pt x="16" y="143"/>
                  </a:lnTo>
                  <a:lnTo>
                    <a:pt x="10" y="135"/>
                  </a:lnTo>
                  <a:lnTo>
                    <a:pt x="4" y="125"/>
                  </a:lnTo>
                  <a:lnTo>
                    <a:pt x="4" y="125"/>
                  </a:lnTo>
                  <a:lnTo>
                    <a:pt x="1" y="116"/>
                  </a:lnTo>
                  <a:lnTo>
                    <a:pt x="0" y="105"/>
                  </a:lnTo>
                  <a:lnTo>
                    <a:pt x="0" y="105"/>
                  </a:lnTo>
                  <a:lnTo>
                    <a:pt x="1" y="95"/>
                  </a:lnTo>
                  <a:lnTo>
                    <a:pt x="4" y="84"/>
                  </a:lnTo>
                  <a:lnTo>
                    <a:pt x="4" y="84"/>
                  </a:lnTo>
                  <a:lnTo>
                    <a:pt x="10" y="74"/>
                  </a:lnTo>
                  <a:lnTo>
                    <a:pt x="16" y="66"/>
                  </a:lnTo>
                  <a:lnTo>
                    <a:pt x="16" y="66"/>
                  </a:lnTo>
                  <a:lnTo>
                    <a:pt x="25" y="59"/>
                  </a:lnTo>
                  <a:lnTo>
                    <a:pt x="34" y="55"/>
                  </a:lnTo>
                  <a:lnTo>
                    <a:pt x="34" y="55"/>
                  </a:lnTo>
                  <a:lnTo>
                    <a:pt x="36" y="54"/>
                  </a:lnTo>
                  <a:lnTo>
                    <a:pt x="36" y="54"/>
                  </a:lnTo>
                  <a:lnTo>
                    <a:pt x="36" y="44"/>
                  </a:lnTo>
                  <a:lnTo>
                    <a:pt x="40" y="35"/>
                  </a:lnTo>
                  <a:lnTo>
                    <a:pt x="40" y="35"/>
                  </a:lnTo>
                  <a:lnTo>
                    <a:pt x="44" y="25"/>
                  </a:lnTo>
                  <a:lnTo>
                    <a:pt x="51" y="17"/>
                  </a:lnTo>
                  <a:lnTo>
                    <a:pt x="51" y="17"/>
                  </a:lnTo>
                  <a:lnTo>
                    <a:pt x="59" y="10"/>
                  </a:lnTo>
                  <a:lnTo>
                    <a:pt x="69" y="4"/>
                  </a:lnTo>
                  <a:lnTo>
                    <a:pt x="69" y="4"/>
                  </a:lnTo>
                  <a:lnTo>
                    <a:pt x="78" y="2"/>
                  </a:lnTo>
                  <a:lnTo>
                    <a:pt x="89" y="0"/>
                  </a:lnTo>
                  <a:lnTo>
                    <a:pt x="89" y="0"/>
                  </a:lnTo>
                  <a:lnTo>
                    <a:pt x="100" y="2"/>
                  </a:lnTo>
                  <a:lnTo>
                    <a:pt x="110" y="4"/>
                  </a:lnTo>
                  <a:lnTo>
                    <a:pt x="110" y="4"/>
                  </a:lnTo>
                  <a:lnTo>
                    <a:pt x="119" y="10"/>
                  </a:lnTo>
                  <a:lnTo>
                    <a:pt x="128" y="17"/>
                  </a:lnTo>
                  <a:lnTo>
                    <a:pt x="128" y="17"/>
                  </a:lnTo>
                  <a:lnTo>
                    <a:pt x="135" y="25"/>
                  </a:lnTo>
                  <a:lnTo>
                    <a:pt x="140" y="35"/>
                  </a:lnTo>
                  <a:lnTo>
                    <a:pt x="140" y="35"/>
                  </a:lnTo>
                  <a:lnTo>
                    <a:pt x="143" y="44"/>
                  </a:lnTo>
                  <a:lnTo>
                    <a:pt x="144" y="54"/>
                  </a:lnTo>
                  <a:lnTo>
                    <a:pt x="144" y="54"/>
                  </a:lnTo>
                  <a:lnTo>
                    <a:pt x="148" y="55"/>
                  </a:lnTo>
                  <a:lnTo>
                    <a:pt x="148" y="55"/>
                  </a:lnTo>
                  <a:lnTo>
                    <a:pt x="158" y="59"/>
                  </a:lnTo>
                  <a:lnTo>
                    <a:pt x="166" y="66"/>
                  </a:lnTo>
                  <a:lnTo>
                    <a:pt x="166" y="66"/>
                  </a:lnTo>
                  <a:lnTo>
                    <a:pt x="172" y="74"/>
                  </a:lnTo>
                  <a:lnTo>
                    <a:pt x="177" y="84"/>
                  </a:lnTo>
                  <a:lnTo>
                    <a:pt x="177" y="84"/>
                  </a:lnTo>
                  <a:lnTo>
                    <a:pt x="180" y="95"/>
                  </a:lnTo>
                  <a:lnTo>
                    <a:pt x="181" y="105"/>
                  </a:lnTo>
                  <a:lnTo>
                    <a:pt x="181" y="105"/>
                  </a:lnTo>
                  <a:lnTo>
                    <a:pt x="180" y="116"/>
                  </a:lnTo>
                  <a:lnTo>
                    <a:pt x="177" y="125"/>
                  </a:lnTo>
                  <a:lnTo>
                    <a:pt x="177" y="125"/>
                  </a:lnTo>
                  <a:lnTo>
                    <a:pt x="174" y="131"/>
                  </a:lnTo>
                  <a:lnTo>
                    <a:pt x="183" y="139"/>
                  </a:lnTo>
                  <a:lnTo>
                    <a:pt x="224" y="139"/>
                  </a:lnTo>
                  <a:lnTo>
                    <a:pt x="224" y="143"/>
                  </a:lnTo>
                  <a:lnTo>
                    <a:pt x="180" y="143"/>
                  </a:lnTo>
                  <a:lnTo>
                    <a:pt x="172" y="136"/>
                  </a:lnTo>
                  <a:lnTo>
                    <a:pt x="172" y="136"/>
                  </a:lnTo>
                  <a:lnTo>
                    <a:pt x="166" y="143"/>
                  </a:lnTo>
                  <a:lnTo>
                    <a:pt x="166" y="143"/>
                  </a:lnTo>
                  <a:lnTo>
                    <a:pt x="158" y="150"/>
                  </a:lnTo>
                  <a:lnTo>
                    <a:pt x="148" y="155"/>
                  </a:lnTo>
                  <a:lnTo>
                    <a:pt x="148" y="155"/>
                  </a:lnTo>
                  <a:lnTo>
                    <a:pt x="137" y="158"/>
                  </a:lnTo>
                  <a:lnTo>
                    <a:pt x="128" y="160"/>
                  </a:lnTo>
                  <a:lnTo>
                    <a:pt x="128" y="160"/>
                  </a:lnTo>
                  <a:lnTo>
                    <a:pt x="117" y="158"/>
                  </a:lnTo>
                  <a:lnTo>
                    <a:pt x="107" y="155"/>
                  </a:lnTo>
                  <a:lnTo>
                    <a:pt x="107" y="155"/>
                  </a:lnTo>
                  <a:lnTo>
                    <a:pt x="99" y="151"/>
                  </a:lnTo>
                  <a:lnTo>
                    <a:pt x="91" y="146"/>
                  </a:lnTo>
                  <a:lnTo>
                    <a:pt x="91" y="146"/>
                  </a:lnTo>
                  <a:lnTo>
                    <a:pt x="84" y="151"/>
                  </a:lnTo>
                  <a:lnTo>
                    <a:pt x="75" y="155"/>
                  </a:lnTo>
                  <a:lnTo>
                    <a:pt x="75" y="155"/>
                  </a:lnTo>
                  <a:close/>
                  <a:moveTo>
                    <a:pt x="42" y="52"/>
                  </a:moveTo>
                  <a:lnTo>
                    <a:pt x="42" y="52"/>
                  </a:lnTo>
                  <a:lnTo>
                    <a:pt x="55" y="51"/>
                  </a:lnTo>
                  <a:lnTo>
                    <a:pt x="55" y="51"/>
                  </a:lnTo>
                  <a:lnTo>
                    <a:pt x="64" y="52"/>
                  </a:lnTo>
                  <a:lnTo>
                    <a:pt x="75" y="55"/>
                  </a:lnTo>
                  <a:lnTo>
                    <a:pt x="75" y="55"/>
                  </a:lnTo>
                  <a:lnTo>
                    <a:pt x="84" y="59"/>
                  </a:lnTo>
                  <a:lnTo>
                    <a:pt x="91" y="65"/>
                  </a:lnTo>
                  <a:lnTo>
                    <a:pt x="91" y="65"/>
                  </a:lnTo>
                  <a:lnTo>
                    <a:pt x="99" y="59"/>
                  </a:lnTo>
                  <a:lnTo>
                    <a:pt x="107" y="55"/>
                  </a:lnTo>
                  <a:lnTo>
                    <a:pt x="107" y="55"/>
                  </a:lnTo>
                  <a:lnTo>
                    <a:pt x="117" y="52"/>
                  </a:lnTo>
                  <a:lnTo>
                    <a:pt x="128" y="51"/>
                  </a:lnTo>
                  <a:lnTo>
                    <a:pt x="128" y="51"/>
                  </a:lnTo>
                  <a:lnTo>
                    <a:pt x="136" y="51"/>
                  </a:lnTo>
                  <a:lnTo>
                    <a:pt x="136" y="51"/>
                  </a:lnTo>
                  <a:lnTo>
                    <a:pt x="135" y="43"/>
                  </a:lnTo>
                  <a:lnTo>
                    <a:pt x="132" y="36"/>
                  </a:lnTo>
                  <a:lnTo>
                    <a:pt x="128" y="29"/>
                  </a:lnTo>
                  <a:lnTo>
                    <a:pt x="122" y="22"/>
                  </a:lnTo>
                  <a:lnTo>
                    <a:pt x="122" y="22"/>
                  </a:lnTo>
                  <a:lnTo>
                    <a:pt x="115" y="17"/>
                  </a:lnTo>
                  <a:lnTo>
                    <a:pt x="107" y="13"/>
                  </a:lnTo>
                  <a:lnTo>
                    <a:pt x="99" y="10"/>
                  </a:lnTo>
                  <a:lnTo>
                    <a:pt x="89" y="8"/>
                  </a:lnTo>
                  <a:lnTo>
                    <a:pt x="89" y="8"/>
                  </a:lnTo>
                  <a:lnTo>
                    <a:pt x="80" y="10"/>
                  </a:lnTo>
                  <a:lnTo>
                    <a:pt x="71" y="13"/>
                  </a:lnTo>
                  <a:lnTo>
                    <a:pt x="63" y="17"/>
                  </a:lnTo>
                  <a:lnTo>
                    <a:pt x="56" y="22"/>
                  </a:lnTo>
                  <a:lnTo>
                    <a:pt x="56" y="22"/>
                  </a:lnTo>
                  <a:lnTo>
                    <a:pt x="51" y="29"/>
                  </a:lnTo>
                  <a:lnTo>
                    <a:pt x="47" y="36"/>
                  </a:lnTo>
                  <a:lnTo>
                    <a:pt x="44" y="44"/>
                  </a:lnTo>
                  <a:lnTo>
                    <a:pt x="42" y="52"/>
                  </a:lnTo>
                  <a:lnTo>
                    <a:pt x="42" y="52"/>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4" name="Rectangle 325"/>
            <p:cNvSpPr>
              <a:spLocks noChangeArrowheads="1"/>
            </p:cNvSpPr>
            <p:nvPr/>
          </p:nvSpPr>
          <p:spPr bwMode="auto">
            <a:xfrm>
              <a:off x="8243954" y="7910979"/>
              <a:ext cx="58738" cy="1587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5" name="Rectangle 326"/>
            <p:cNvSpPr>
              <a:spLocks noChangeArrowheads="1"/>
            </p:cNvSpPr>
            <p:nvPr/>
          </p:nvSpPr>
          <p:spPr bwMode="auto">
            <a:xfrm>
              <a:off x="8243954" y="7874466"/>
              <a:ext cx="58738" cy="14288"/>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6" name="Rectangle 327"/>
            <p:cNvSpPr>
              <a:spLocks noChangeArrowheads="1"/>
            </p:cNvSpPr>
            <p:nvPr/>
          </p:nvSpPr>
          <p:spPr bwMode="auto">
            <a:xfrm>
              <a:off x="8243954" y="7836366"/>
              <a:ext cx="58738" cy="15875"/>
            </a:xfrm>
            <a:prstGeom prst="rect">
              <a:avLst/>
            </a:pr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7" name="Freeform 328"/>
            <p:cNvSpPr>
              <a:spLocks noEditPoints="1"/>
            </p:cNvSpPr>
            <p:nvPr/>
          </p:nvSpPr>
          <p:spPr bwMode="auto">
            <a:xfrm>
              <a:off x="8204266" y="7645866"/>
              <a:ext cx="512763" cy="352425"/>
            </a:xfrm>
            <a:custGeom>
              <a:avLst/>
              <a:gdLst>
                <a:gd name="T0" fmla="*/ 0 w 323"/>
                <a:gd name="T1" fmla="*/ 0 h 222"/>
                <a:gd name="T2" fmla="*/ 323 w 323"/>
                <a:gd name="T3" fmla="*/ 0 h 222"/>
                <a:gd name="T4" fmla="*/ 323 w 323"/>
                <a:gd name="T5" fmla="*/ 222 h 222"/>
                <a:gd name="T6" fmla="*/ 0 w 323"/>
                <a:gd name="T7" fmla="*/ 222 h 222"/>
                <a:gd name="T8" fmla="*/ 0 w 323"/>
                <a:gd name="T9" fmla="*/ 0 h 222"/>
                <a:gd name="T10" fmla="*/ 309 w 323"/>
                <a:gd name="T11" fmla="*/ 13 h 222"/>
                <a:gd name="T12" fmla="*/ 12 w 323"/>
                <a:gd name="T13" fmla="*/ 13 h 222"/>
                <a:gd name="T14" fmla="*/ 12 w 323"/>
                <a:gd name="T15" fmla="*/ 208 h 222"/>
                <a:gd name="T16" fmla="*/ 309 w 323"/>
                <a:gd name="T17" fmla="*/ 208 h 222"/>
                <a:gd name="T18" fmla="*/ 309 w 323"/>
                <a:gd name="T19" fmla="*/ 1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222">
                  <a:moveTo>
                    <a:pt x="0" y="0"/>
                  </a:moveTo>
                  <a:lnTo>
                    <a:pt x="323" y="0"/>
                  </a:lnTo>
                  <a:lnTo>
                    <a:pt x="323" y="222"/>
                  </a:lnTo>
                  <a:lnTo>
                    <a:pt x="0" y="222"/>
                  </a:lnTo>
                  <a:lnTo>
                    <a:pt x="0" y="0"/>
                  </a:lnTo>
                  <a:close/>
                  <a:moveTo>
                    <a:pt x="309" y="13"/>
                  </a:moveTo>
                  <a:lnTo>
                    <a:pt x="12" y="13"/>
                  </a:lnTo>
                  <a:lnTo>
                    <a:pt x="12" y="208"/>
                  </a:lnTo>
                  <a:lnTo>
                    <a:pt x="309" y="208"/>
                  </a:lnTo>
                  <a:lnTo>
                    <a:pt x="309" y="1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8" name="Freeform 329"/>
            <p:cNvSpPr>
              <a:spLocks/>
            </p:cNvSpPr>
            <p:nvPr/>
          </p:nvSpPr>
          <p:spPr bwMode="auto">
            <a:xfrm>
              <a:off x="8174104" y="8010991"/>
              <a:ext cx="573088" cy="28575"/>
            </a:xfrm>
            <a:custGeom>
              <a:avLst/>
              <a:gdLst>
                <a:gd name="T0" fmla="*/ 254 w 361"/>
                <a:gd name="T1" fmla="*/ 18 h 18"/>
                <a:gd name="T2" fmla="*/ 105 w 361"/>
                <a:gd name="T3" fmla="*/ 18 h 18"/>
                <a:gd name="T4" fmla="*/ 0 w 361"/>
                <a:gd name="T5" fmla="*/ 18 h 18"/>
                <a:gd name="T6" fmla="*/ 19 w 361"/>
                <a:gd name="T7" fmla="*/ 0 h 18"/>
                <a:gd name="T8" fmla="*/ 180 w 361"/>
                <a:gd name="T9" fmla="*/ 0 h 18"/>
                <a:gd name="T10" fmla="*/ 342 w 361"/>
                <a:gd name="T11" fmla="*/ 0 h 18"/>
                <a:gd name="T12" fmla="*/ 361 w 361"/>
                <a:gd name="T13" fmla="*/ 18 h 18"/>
                <a:gd name="T14" fmla="*/ 254 w 361"/>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8">
                  <a:moveTo>
                    <a:pt x="254" y="18"/>
                  </a:moveTo>
                  <a:lnTo>
                    <a:pt x="105" y="18"/>
                  </a:lnTo>
                  <a:lnTo>
                    <a:pt x="0" y="18"/>
                  </a:lnTo>
                  <a:lnTo>
                    <a:pt x="19" y="0"/>
                  </a:lnTo>
                  <a:lnTo>
                    <a:pt x="180" y="0"/>
                  </a:lnTo>
                  <a:lnTo>
                    <a:pt x="342" y="0"/>
                  </a:lnTo>
                  <a:lnTo>
                    <a:pt x="361" y="18"/>
                  </a:lnTo>
                  <a:lnTo>
                    <a:pt x="254" y="18"/>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49" name="Freeform 330"/>
            <p:cNvSpPr>
              <a:spLocks/>
            </p:cNvSpPr>
            <p:nvPr/>
          </p:nvSpPr>
          <p:spPr bwMode="auto">
            <a:xfrm>
              <a:off x="8174104" y="8045916"/>
              <a:ext cx="573088" cy="15875"/>
            </a:xfrm>
            <a:custGeom>
              <a:avLst/>
              <a:gdLst>
                <a:gd name="T0" fmla="*/ 347 w 361"/>
                <a:gd name="T1" fmla="*/ 10 h 10"/>
                <a:gd name="T2" fmla="*/ 13 w 361"/>
                <a:gd name="T3" fmla="*/ 10 h 10"/>
                <a:gd name="T4" fmla="*/ 13 w 361"/>
                <a:gd name="T5" fmla="*/ 10 h 10"/>
                <a:gd name="T6" fmla="*/ 8 w 361"/>
                <a:gd name="T7" fmla="*/ 10 h 10"/>
                <a:gd name="T8" fmla="*/ 4 w 361"/>
                <a:gd name="T9" fmla="*/ 7 h 10"/>
                <a:gd name="T10" fmla="*/ 0 w 361"/>
                <a:gd name="T11" fmla="*/ 6 h 10"/>
                <a:gd name="T12" fmla="*/ 0 w 361"/>
                <a:gd name="T13" fmla="*/ 2 h 10"/>
                <a:gd name="T14" fmla="*/ 0 w 361"/>
                <a:gd name="T15" fmla="*/ 0 h 10"/>
                <a:gd name="T16" fmla="*/ 361 w 361"/>
                <a:gd name="T17" fmla="*/ 0 h 10"/>
                <a:gd name="T18" fmla="*/ 361 w 361"/>
                <a:gd name="T19" fmla="*/ 2 h 10"/>
                <a:gd name="T20" fmla="*/ 361 w 361"/>
                <a:gd name="T21" fmla="*/ 2 h 10"/>
                <a:gd name="T22" fmla="*/ 360 w 361"/>
                <a:gd name="T23" fmla="*/ 6 h 10"/>
                <a:gd name="T24" fmla="*/ 357 w 361"/>
                <a:gd name="T25" fmla="*/ 7 h 10"/>
                <a:gd name="T26" fmla="*/ 353 w 361"/>
                <a:gd name="T27" fmla="*/ 10 h 10"/>
                <a:gd name="T28" fmla="*/ 347 w 361"/>
                <a:gd name="T29" fmla="*/ 10 h 10"/>
                <a:gd name="T30" fmla="*/ 347 w 361"/>
                <a:gd name="T3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1" h="10">
                  <a:moveTo>
                    <a:pt x="347" y="10"/>
                  </a:moveTo>
                  <a:lnTo>
                    <a:pt x="13" y="10"/>
                  </a:lnTo>
                  <a:lnTo>
                    <a:pt x="13" y="10"/>
                  </a:lnTo>
                  <a:lnTo>
                    <a:pt x="8" y="10"/>
                  </a:lnTo>
                  <a:lnTo>
                    <a:pt x="4" y="7"/>
                  </a:lnTo>
                  <a:lnTo>
                    <a:pt x="0" y="6"/>
                  </a:lnTo>
                  <a:lnTo>
                    <a:pt x="0" y="2"/>
                  </a:lnTo>
                  <a:lnTo>
                    <a:pt x="0" y="0"/>
                  </a:lnTo>
                  <a:lnTo>
                    <a:pt x="361" y="0"/>
                  </a:lnTo>
                  <a:lnTo>
                    <a:pt x="361" y="2"/>
                  </a:lnTo>
                  <a:lnTo>
                    <a:pt x="361" y="2"/>
                  </a:lnTo>
                  <a:lnTo>
                    <a:pt x="360" y="6"/>
                  </a:lnTo>
                  <a:lnTo>
                    <a:pt x="357" y="7"/>
                  </a:lnTo>
                  <a:lnTo>
                    <a:pt x="353" y="10"/>
                  </a:lnTo>
                  <a:lnTo>
                    <a:pt x="347" y="10"/>
                  </a:lnTo>
                  <a:lnTo>
                    <a:pt x="347" y="1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grpSp>
        <p:nvGrpSpPr>
          <p:cNvPr id="50" name="Group 49"/>
          <p:cNvGrpSpPr/>
          <p:nvPr/>
        </p:nvGrpSpPr>
        <p:grpSpPr>
          <a:xfrm>
            <a:off x="2240754" y="3075685"/>
            <a:ext cx="489776" cy="489776"/>
            <a:chOff x="2114236" y="4476152"/>
            <a:chExt cx="595313" cy="382588"/>
          </a:xfrm>
        </p:grpSpPr>
        <p:sp>
          <p:nvSpPr>
            <p:cNvPr id="51" name="Freeform 557"/>
            <p:cNvSpPr>
              <a:spLocks/>
            </p:cNvSpPr>
            <p:nvPr/>
          </p:nvSpPr>
          <p:spPr bwMode="auto">
            <a:xfrm>
              <a:off x="2669861" y="4655539"/>
              <a:ext cx="39688" cy="39688"/>
            </a:xfrm>
            <a:custGeom>
              <a:avLst/>
              <a:gdLst>
                <a:gd name="T0" fmla="*/ 25 w 25"/>
                <a:gd name="T1" fmla="*/ 12 h 25"/>
                <a:gd name="T2" fmla="*/ 25 w 25"/>
                <a:gd name="T3" fmla="*/ 12 h 25"/>
                <a:gd name="T4" fmla="*/ 25 w 25"/>
                <a:gd name="T5" fmla="*/ 18 h 25"/>
                <a:gd name="T6" fmla="*/ 22 w 25"/>
                <a:gd name="T7" fmla="*/ 22 h 25"/>
                <a:gd name="T8" fmla="*/ 18 w 25"/>
                <a:gd name="T9" fmla="*/ 25 h 25"/>
                <a:gd name="T10" fmla="*/ 13 w 25"/>
                <a:gd name="T11" fmla="*/ 25 h 25"/>
                <a:gd name="T12" fmla="*/ 13 w 25"/>
                <a:gd name="T13" fmla="*/ 25 h 25"/>
                <a:gd name="T14" fmla="*/ 9 w 25"/>
                <a:gd name="T15" fmla="*/ 25 h 25"/>
                <a:gd name="T16" fmla="*/ 5 w 25"/>
                <a:gd name="T17" fmla="*/ 22 h 25"/>
                <a:gd name="T18" fmla="*/ 2 w 25"/>
                <a:gd name="T19" fmla="*/ 18 h 25"/>
                <a:gd name="T20" fmla="*/ 0 w 25"/>
                <a:gd name="T21" fmla="*/ 12 h 25"/>
                <a:gd name="T22" fmla="*/ 0 w 25"/>
                <a:gd name="T23" fmla="*/ 12 h 25"/>
                <a:gd name="T24" fmla="*/ 2 w 25"/>
                <a:gd name="T25" fmla="*/ 8 h 25"/>
                <a:gd name="T26" fmla="*/ 5 w 25"/>
                <a:gd name="T27" fmla="*/ 4 h 25"/>
                <a:gd name="T28" fmla="*/ 9 w 25"/>
                <a:gd name="T29" fmla="*/ 1 h 25"/>
                <a:gd name="T30" fmla="*/ 13 w 25"/>
                <a:gd name="T31" fmla="*/ 0 h 25"/>
                <a:gd name="T32" fmla="*/ 13 w 25"/>
                <a:gd name="T33" fmla="*/ 0 h 25"/>
                <a:gd name="T34" fmla="*/ 18 w 25"/>
                <a:gd name="T35" fmla="*/ 1 h 25"/>
                <a:gd name="T36" fmla="*/ 22 w 25"/>
                <a:gd name="T37" fmla="*/ 4 h 25"/>
                <a:gd name="T38" fmla="*/ 25 w 25"/>
                <a:gd name="T39" fmla="*/ 8 h 25"/>
                <a:gd name="T40" fmla="*/ 25 w 25"/>
                <a:gd name="T41" fmla="*/ 12 h 25"/>
                <a:gd name="T42" fmla="*/ 25 w 25"/>
                <a:gd name="T4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25" y="12"/>
                  </a:moveTo>
                  <a:lnTo>
                    <a:pt x="25" y="12"/>
                  </a:lnTo>
                  <a:lnTo>
                    <a:pt x="25" y="18"/>
                  </a:lnTo>
                  <a:lnTo>
                    <a:pt x="22" y="22"/>
                  </a:lnTo>
                  <a:lnTo>
                    <a:pt x="18" y="25"/>
                  </a:lnTo>
                  <a:lnTo>
                    <a:pt x="13" y="25"/>
                  </a:lnTo>
                  <a:lnTo>
                    <a:pt x="13" y="25"/>
                  </a:lnTo>
                  <a:lnTo>
                    <a:pt x="9" y="25"/>
                  </a:lnTo>
                  <a:lnTo>
                    <a:pt x="5" y="22"/>
                  </a:lnTo>
                  <a:lnTo>
                    <a:pt x="2" y="18"/>
                  </a:lnTo>
                  <a:lnTo>
                    <a:pt x="0" y="12"/>
                  </a:lnTo>
                  <a:lnTo>
                    <a:pt x="0" y="12"/>
                  </a:lnTo>
                  <a:lnTo>
                    <a:pt x="2" y="8"/>
                  </a:lnTo>
                  <a:lnTo>
                    <a:pt x="5" y="4"/>
                  </a:lnTo>
                  <a:lnTo>
                    <a:pt x="9" y="1"/>
                  </a:lnTo>
                  <a:lnTo>
                    <a:pt x="13" y="0"/>
                  </a:lnTo>
                  <a:lnTo>
                    <a:pt x="13" y="0"/>
                  </a:lnTo>
                  <a:lnTo>
                    <a:pt x="18" y="1"/>
                  </a:lnTo>
                  <a:lnTo>
                    <a:pt x="22" y="4"/>
                  </a:lnTo>
                  <a:lnTo>
                    <a:pt x="25" y="8"/>
                  </a:lnTo>
                  <a:lnTo>
                    <a:pt x="25" y="12"/>
                  </a:lnTo>
                  <a:lnTo>
                    <a:pt x="25" y="12"/>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2" name="Freeform 558"/>
            <p:cNvSpPr>
              <a:spLocks/>
            </p:cNvSpPr>
            <p:nvPr/>
          </p:nvSpPr>
          <p:spPr bwMode="auto">
            <a:xfrm>
              <a:off x="2622236" y="4655539"/>
              <a:ext cx="39688" cy="39688"/>
            </a:xfrm>
            <a:custGeom>
              <a:avLst/>
              <a:gdLst>
                <a:gd name="T0" fmla="*/ 13 w 25"/>
                <a:gd name="T1" fmla="*/ 0 h 25"/>
                <a:gd name="T2" fmla="*/ 13 w 25"/>
                <a:gd name="T3" fmla="*/ 0 h 25"/>
                <a:gd name="T4" fmla="*/ 17 w 25"/>
                <a:gd name="T5" fmla="*/ 1 h 25"/>
                <a:gd name="T6" fmla="*/ 21 w 25"/>
                <a:gd name="T7" fmla="*/ 4 h 25"/>
                <a:gd name="T8" fmla="*/ 24 w 25"/>
                <a:gd name="T9" fmla="*/ 8 h 25"/>
                <a:gd name="T10" fmla="*/ 25 w 25"/>
                <a:gd name="T11" fmla="*/ 12 h 25"/>
                <a:gd name="T12" fmla="*/ 25 w 25"/>
                <a:gd name="T13" fmla="*/ 12 h 25"/>
                <a:gd name="T14" fmla="*/ 24 w 25"/>
                <a:gd name="T15" fmla="*/ 18 h 25"/>
                <a:gd name="T16" fmla="*/ 21 w 25"/>
                <a:gd name="T17" fmla="*/ 22 h 25"/>
                <a:gd name="T18" fmla="*/ 17 w 25"/>
                <a:gd name="T19" fmla="*/ 25 h 25"/>
                <a:gd name="T20" fmla="*/ 13 w 25"/>
                <a:gd name="T21" fmla="*/ 25 h 25"/>
                <a:gd name="T22" fmla="*/ 13 w 25"/>
                <a:gd name="T23" fmla="*/ 25 h 25"/>
                <a:gd name="T24" fmla="*/ 7 w 25"/>
                <a:gd name="T25" fmla="*/ 25 h 25"/>
                <a:gd name="T26" fmla="*/ 3 w 25"/>
                <a:gd name="T27" fmla="*/ 22 h 25"/>
                <a:gd name="T28" fmla="*/ 2 w 25"/>
                <a:gd name="T29" fmla="*/ 18 h 25"/>
                <a:gd name="T30" fmla="*/ 0 w 25"/>
                <a:gd name="T31" fmla="*/ 12 h 25"/>
                <a:gd name="T32" fmla="*/ 0 w 25"/>
                <a:gd name="T33" fmla="*/ 12 h 25"/>
                <a:gd name="T34" fmla="*/ 2 w 25"/>
                <a:gd name="T35" fmla="*/ 8 h 25"/>
                <a:gd name="T36" fmla="*/ 3 w 25"/>
                <a:gd name="T37" fmla="*/ 4 h 25"/>
                <a:gd name="T38" fmla="*/ 7 w 25"/>
                <a:gd name="T39" fmla="*/ 1 h 25"/>
                <a:gd name="T40" fmla="*/ 13 w 25"/>
                <a:gd name="T41" fmla="*/ 0 h 25"/>
                <a:gd name="T42" fmla="*/ 13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0"/>
                  </a:moveTo>
                  <a:lnTo>
                    <a:pt x="13" y="0"/>
                  </a:lnTo>
                  <a:lnTo>
                    <a:pt x="17" y="1"/>
                  </a:lnTo>
                  <a:lnTo>
                    <a:pt x="21" y="4"/>
                  </a:lnTo>
                  <a:lnTo>
                    <a:pt x="24" y="8"/>
                  </a:lnTo>
                  <a:lnTo>
                    <a:pt x="25" y="12"/>
                  </a:lnTo>
                  <a:lnTo>
                    <a:pt x="25" y="12"/>
                  </a:lnTo>
                  <a:lnTo>
                    <a:pt x="24" y="18"/>
                  </a:lnTo>
                  <a:lnTo>
                    <a:pt x="21" y="22"/>
                  </a:lnTo>
                  <a:lnTo>
                    <a:pt x="17" y="25"/>
                  </a:lnTo>
                  <a:lnTo>
                    <a:pt x="13" y="25"/>
                  </a:lnTo>
                  <a:lnTo>
                    <a:pt x="13" y="25"/>
                  </a:lnTo>
                  <a:lnTo>
                    <a:pt x="7" y="25"/>
                  </a:lnTo>
                  <a:lnTo>
                    <a:pt x="3" y="22"/>
                  </a:lnTo>
                  <a:lnTo>
                    <a:pt x="2" y="18"/>
                  </a:lnTo>
                  <a:lnTo>
                    <a:pt x="0" y="12"/>
                  </a:lnTo>
                  <a:lnTo>
                    <a:pt x="0" y="12"/>
                  </a:lnTo>
                  <a:lnTo>
                    <a:pt x="2" y="8"/>
                  </a:lnTo>
                  <a:lnTo>
                    <a:pt x="3" y="4"/>
                  </a:lnTo>
                  <a:lnTo>
                    <a:pt x="7" y="1"/>
                  </a:lnTo>
                  <a:lnTo>
                    <a:pt x="13" y="0"/>
                  </a:lnTo>
                  <a:lnTo>
                    <a:pt x="13"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3" name="Freeform 559"/>
            <p:cNvSpPr>
              <a:spLocks/>
            </p:cNvSpPr>
            <p:nvPr/>
          </p:nvSpPr>
          <p:spPr bwMode="auto">
            <a:xfrm>
              <a:off x="2234886" y="4717452"/>
              <a:ext cx="368300" cy="141288"/>
            </a:xfrm>
            <a:custGeom>
              <a:avLst/>
              <a:gdLst>
                <a:gd name="T0" fmla="*/ 11 w 232"/>
                <a:gd name="T1" fmla="*/ 0 h 89"/>
                <a:gd name="T2" fmla="*/ 13 w 232"/>
                <a:gd name="T3" fmla="*/ 9 h 89"/>
                <a:gd name="T4" fmla="*/ 17 w 232"/>
                <a:gd name="T5" fmla="*/ 19 h 89"/>
                <a:gd name="T6" fmla="*/ 28 w 232"/>
                <a:gd name="T7" fmla="*/ 37 h 89"/>
                <a:gd name="T8" fmla="*/ 35 w 232"/>
                <a:gd name="T9" fmla="*/ 45 h 89"/>
                <a:gd name="T10" fmla="*/ 52 w 232"/>
                <a:gd name="T11" fmla="*/ 57 h 89"/>
                <a:gd name="T12" fmla="*/ 70 w 232"/>
                <a:gd name="T13" fmla="*/ 68 h 89"/>
                <a:gd name="T14" fmla="*/ 79 w 232"/>
                <a:gd name="T15" fmla="*/ 72 h 89"/>
                <a:gd name="T16" fmla="*/ 99 w 232"/>
                <a:gd name="T17" fmla="*/ 77 h 89"/>
                <a:gd name="T18" fmla="*/ 110 w 232"/>
                <a:gd name="T19" fmla="*/ 78 h 89"/>
                <a:gd name="T20" fmla="*/ 130 w 232"/>
                <a:gd name="T21" fmla="*/ 78 h 89"/>
                <a:gd name="T22" fmla="*/ 151 w 232"/>
                <a:gd name="T23" fmla="*/ 72 h 89"/>
                <a:gd name="T24" fmla="*/ 160 w 232"/>
                <a:gd name="T25" fmla="*/ 68 h 89"/>
                <a:gd name="T26" fmla="*/ 178 w 232"/>
                <a:gd name="T27" fmla="*/ 59 h 89"/>
                <a:gd name="T28" fmla="*/ 186 w 232"/>
                <a:gd name="T29" fmla="*/ 52 h 89"/>
                <a:gd name="T30" fmla="*/ 200 w 232"/>
                <a:gd name="T31" fmla="*/ 37 h 89"/>
                <a:gd name="T32" fmla="*/ 213 w 232"/>
                <a:gd name="T33" fmla="*/ 20 h 89"/>
                <a:gd name="T34" fmla="*/ 217 w 232"/>
                <a:gd name="T35" fmla="*/ 9 h 89"/>
                <a:gd name="T36" fmla="*/ 232 w 232"/>
                <a:gd name="T37" fmla="*/ 0 h 89"/>
                <a:gd name="T38" fmla="*/ 228 w 232"/>
                <a:gd name="T39" fmla="*/ 12 h 89"/>
                <a:gd name="T40" fmla="*/ 221 w 232"/>
                <a:gd name="T41" fmla="*/ 24 h 89"/>
                <a:gd name="T42" fmla="*/ 208 w 232"/>
                <a:gd name="T43" fmla="*/ 44 h 89"/>
                <a:gd name="T44" fmla="*/ 193 w 232"/>
                <a:gd name="T45" fmla="*/ 60 h 89"/>
                <a:gd name="T46" fmla="*/ 184 w 232"/>
                <a:gd name="T47" fmla="*/ 67 h 89"/>
                <a:gd name="T48" fmla="*/ 164 w 232"/>
                <a:gd name="T49" fmla="*/ 78 h 89"/>
                <a:gd name="T50" fmla="*/ 153 w 232"/>
                <a:gd name="T51" fmla="*/ 82 h 89"/>
                <a:gd name="T52" fmla="*/ 131 w 232"/>
                <a:gd name="T53" fmla="*/ 88 h 89"/>
                <a:gd name="T54" fmla="*/ 110 w 232"/>
                <a:gd name="T55" fmla="*/ 89 h 89"/>
                <a:gd name="T56" fmla="*/ 97 w 232"/>
                <a:gd name="T57" fmla="*/ 88 h 89"/>
                <a:gd name="T58" fmla="*/ 75 w 232"/>
                <a:gd name="T59" fmla="*/ 82 h 89"/>
                <a:gd name="T60" fmla="*/ 66 w 232"/>
                <a:gd name="T61" fmla="*/ 78 h 89"/>
                <a:gd name="T62" fmla="*/ 45 w 232"/>
                <a:gd name="T63" fmla="*/ 67 h 89"/>
                <a:gd name="T64" fmla="*/ 28 w 232"/>
                <a:gd name="T65" fmla="*/ 52 h 89"/>
                <a:gd name="T66" fmla="*/ 20 w 232"/>
                <a:gd name="T67" fmla="*/ 44 h 89"/>
                <a:gd name="T68" fmla="*/ 8 w 232"/>
                <a:gd name="T69" fmla="*/ 24 h 89"/>
                <a:gd name="T70" fmla="*/ 4 w 232"/>
                <a:gd name="T71" fmla="*/ 13 h 89"/>
                <a:gd name="T72" fmla="*/ 0 w 232"/>
                <a:gd name="T7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2" h="89">
                  <a:moveTo>
                    <a:pt x="0" y="0"/>
                  </a:moveTo>
                  <a:lnTo>
                    <a:pt x="11" y="0"/>
                  </a:lnTo>
                  <a:lnTo>
                    <a:pt x="11" y="0"/>
                  </a:lnTo>
                  <a:lnTo>
                    <a:pt x="13" y="9"/>
                  </a:lnTo>
                  <a:lnTo>
                    <a:pt x="13" y="9"/>
                  </a:lnTo>
                  <a:lnTo>
                    <a:pt x="17" y="19"/>
                  </a:lnTo>
                  <a:lnTo>
                    <a:pt x="23" y="28"/>
                  </a:lnTo>
                  <a:lnTo>
                    <a:pt x="28" y="37"/>
                  </a:lnTo>
                  <a:lnTo>
                    <a:pt x="35" y="45"/>
                  </a:lnTo>
                  <a:lnTo>
                    <a:pt x="35" y="45"/>
                  </a:lnTo>
                  <a:lnTo>
                    <a:pt x="44" y="52"/>
                  </a:lnTo>
                  <a:lnTo>
                    <a:pt x="52" y="57"/>
                  </a:lnTo>
                  <a:lnTo>
                    <a:pt x="60" y="64"/>
                  </a:lnTo>
                  <a:lnTo>
                    <a:pt x="70" y="68"/>
                  </a:lnTo>
                  <a:lnTo>
                    <a:pt x="70" y="68"/>
                  </a:lnTo>
                  <a:lnTo>
                    <a:pt x="79" y="72"/>
                  </a:lnTo>
                  <a:lnTo>
                    <a:pt x="89" y="75"/>
                  </a:lnTo>
                  <a:lnTo>
                    <a:pt x="99" y="77"/>
                  </a:lnTo>
                  <a:lnTo>
                    <a:pt x="110" y="78"/>
                  </a:lnTo>
                  <a:lnTo>
                    <a:pt x="110" y="78"/>
                  </a:lnTo>
                  <a:lnTo>
                    <a:pt x="121" y="78"/>
                  </a:lnTo>
                  <a:lnTo>
                    <a:pt x="130" y="78"/>
                  </a:lnTo>
                  <a:lnTo>
                    <a:pt x="140" y="75"/>
                  </a:lnTo>
                  <a:lnTo>
                    <a:pt x="151" y="72"/>
                  </a:lnTo>
                  <a:lnTo>
                    <a:pt x="151" y="72"/>
                  </a:lnTo>
                  <a:lnTo>
                    <a:pt x="160" y="68"/>
                  </a:lnTo>
                  <a:lnTo>
                    <a:pt x="170" y="64"/>
                  </a:lnTo>
                  <a:lnTo>
                    <a:pt x="178" y="59"/>
                  </a:lnTo>
                  <a:lnTo>
                    <a:pt x="186" y="52"/>
                  </a:lnTo>
                  <a:lnTo>
                    <a:pt x="186" y="52"/>
                  </a:lnTo>
                  <a:lnTo>
                    <a:pt x="193" y="45"/>
                  </a:lnTo>
                  <a:lnTo>
                    <a:pt x="200" y="37"/>
                  </a:lnTo>
                  <a:lnTo>
                    <a:pt x="207" y="28"/>
                  </a:lnTo>
                  <a:lnTo>
                    <a:pt x="213" y="20"/>
                  </a:lnTo>
                  <a:lnTo>
                    <a:pt x="213" y="20"/>
                  </a:lnTo>
                  <a:lnTo>
                    <a:pt x="217" y="9"/>
                  </a:lnTo>
                  <a:lnTo>
                    <a:pt x="221" y="0"/>
                  </a:lnTo>
                  <a:lnTo>
                    <a:pt x="232" y="0"/>
                  </a:lnTo>
                  <a:lnTo>
                    <a:pt x="232" y="0"/>
                  </a:lnTo>
                  <a:lnTo>
                    <a:pt x="228" y="12"/>
                  </a:lnTo>
                  <a:lnTo>
                    <a:pt x="221" y="24"/>
                  </a:lnTo>
                  <a:lnTo>
                    <a:pt x="221" y="24"/>
                  </a:lnTo>
                  <a:lnTo>
                    <a:pt x="215" y="34"/>
                  </a:lnTo>
                  <a:lnTo>
                    <a:pt x="208" y="44"/>
                  </a:lnTo>
                  <a:lnTo>
                    <a:pt x="202" y="52"/>
                  </a:lnTo>
                  <a:lnTo>
                    <a:pt x="193" y="60"/>
                  </a:lnTo>
                  <a:lnTo>
                    <a:pt x="193" y="60"/>
                  </a:lnTo>
                  <a:lnTo>
                    <a:pt x="184" y="67"/>
                  </a:lnTo>
                  <a:lnTo>
                    <a:pt x="174" y="74"/>
                  </a:lnTo>
                  <a:lnTo>
                    <a:pt x="164" y="78"/>
                  </a:lnTo>
                  <a:lnTo>
                    <a:pt x="153" y="82"/>
                  </a:lnTo>
                  <a:lnTo>
                    <a:pt x="153" y="82"/>
                  </a:lnTo>
                  <a:lnTo>
                    <a:pt x="142" y="86"/>
                  </a:lnTo>
                  <a:lnTo>
                    <a:pt x="131" y="88"/>
                  </a:lnTo>
                  <a:lnTo>
                    <a:pt x="121" y="89"/>
                  </a:lnTo>
                  <a:lnTo>
                    <a:pt x="110" y="89"/>
                  </a:lnTo>
                  <a:lnTo>
                    <a:pt x="110" y="89"/>
                  </a:lnTo>
                  <a:lnTo>
                    <a:pt x="97" y="88"/>
                  </a:lnTo>
                  <a:lnTo>
                    <a:pt x="86" y="86"/>
                  </a:lnTo>
                  <a:lnTo>
                    <a:pt x="75" y="82"/>
                  </a:lnTo>
                  <a:lnTo>
                    <a:pt x="66" y="78"/>
                  </a:lnTo>
                  <a:lnTo>
                    <a:pt x="66" y="78"/>
                  </a:lnTo>
                  <a:lnTo>
                    <a:pt x="55" y="72"/>
                  </a:lnTo>
                  <a:lnTo>
                    <a:pt x="45" y="67"/>
                  </a:lnTo>
                  <a:lnTo>
                    <a:pt x="37" y="60"/>
                  </a:lnTo>
                  <a:lnTo>
                    <a:pt x="28" y="52"/>
                  </a:lnTo>
                  <a:lnTo>
                    <a:pt x="28" y="52"/>
                  </a:lnTo>
                  <a:lnTo>
                    <a:pt x="20" y="44"/>
                  </a:lnTo>
                  <a:lnTo>
                    <a:pt x="15" y="34"/>
                  </a:lnTo>
                  <a:lnTo>
                    <a:pt x="8" y="24"/>
                  </a:lnTo>
                  <a:lnTo>
                    <a:pt x="4" y="13"/>
                  </a:lnTo>
                  <a:lnTo>
                    <a:pt x="4" y="13"/>
                  </a:lnTo>
                  <a:lnTo>
                    <a:pt x="0" y="0"/>
                  </a:lnTo>
                  <a:lnTo>
                    <a:pt x="0"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4" name="Freeform 560"/>
            <p:cNvSpPr>
              <a:spLocks/>
            </p:cNvSpPr>
            <p:nvPr/>
          </p:nvSpPr>
          <p:spPr bwMode="auto">
            <a:xfrm>
              <a:off x="2573024" y="4655539"/>
              <a:ext cx="38100" cy="39688"/>
            </a:xfrm>
            <a:custGeom>
              <a:avLst/>
              <a:gdLst>
                <a:gd name="T0" fmla="*/ 12 w 24"/>
                <a:gd name="T1" fmla="*/ 0 h 25"/>
                <a:gd name="T2" fmla="*/ 12 w 24"/>
                <a:gd name="T3" fmla="*/ 0 h 25"/>
                <a:gd name="T4" fmla="*/ 16 w 24"/>
                <a:gd name="T5" fmla="*/ 1 h 25"/>
                <a:gd name="T6" fmla="*/ 20 w 24"/>
                <a:gd name="T7" fmla="*/ 4 h 25"/>
                <a:gd name="T8" fmla="*/ 23 w 24"/>
                <a:gd name="T9" fmla="*/ 8 h 25"/>
                <a:gd name="T10" fmla="*/ 24 w 24"/>
                <a:gd name="T11" fmla="*/ 12 h 25"/>
                <a:gd name="T12" fmla="*/ 24 w 24"/>
                <a:gd name="T13" fmla="*/ 12 h 25"/>
                <a:gd name="T14" fmla="*/ 23 w 24"/>
                <a:gd name="T15" fmla="*/ 18 h 25"/>
                <a:gd name="T16" fmla="*/ 20 w 24"/>
                <a:gd name="T17" fmla="*/ 22 h 25"/>
                <a:gd name="T18" fmla="*/ 16 w 24"/>
                <a:gd name="T19" fmla="*/ 25 h 25"/>
                <a:gd name="T20" fmla="*/ 12 w 24"/>
                <a:gd name="T21" fmla="*/ 25 h 25"/>
                <a:gd name="T22" fmla="*/ 12 w 24"/>
                <a:gd name="T23" fmla="*/ 25 h 25"/>
                <a:gd name="T24" fmla="*/ 6 w 24"/>
                <a:gd name="T25" fmla="*/ 25 h 25"/>
                <a:gd name="T26" fmla="*/ 4 w 24"/>
                <a:gd name="T27" fmla="*/ 22 h 25"/>
                <a:gd name="T28" fmla="*/ 1 w 24"/>
                <a:gd name="T29" fmla="*/ 18 h 25"/>
                <a:gd name="T30" fmla="*/ 0 w 24"/>
                <a:gd name="T31" fmla="*/ 12 h 25"/>
                <a:gd name="T32" fmla="*/ 0 w 24"/>
                <a:gd name="T33" fmla="*/ 12 h 25"/>
                <a:gd name="T34" fmla="*/ 1 w 24"/>
                <a:gd name="T35" fmla="*/ 8 h 25"/>
                <a:gd name="T36" fmla="*/ 4 w 24"/>
                <a:gd name="T37" fmla="*/ 4 h 25"/>
                <a:gd name="T38" fmla="*/ 6 w 24"/>
                <a:gd name="T39" fmla="*/ 1 h 25"/>
                <a:gd name="T40" fmla="*/ 12 w 24"/>
                <a:gd name="T41" fmla="*/ 0 h 25"/>
                <a:gd name="T42" fmla="*/ 12 w 24"/>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5">
                  <a:moveTo>
                    <a:pt x="12" y="0"/>
                  </a:moveTo>
                  <a:lnTo>
                    <a:pt x="12" y="0"/>
                  </a:lnTo>
                  <a:lnTo>
                    <a:pt x="16" y="1"/>
                  </a:lnTo>
                  <a:lnTo>
                    <a:pt x="20" y="4"/>
                  </a:lnTo>
                  <a:lnTo>
                    <a:pt x="23" y="8"/>
                  </a:lnTo>
                  <a:lnTo>
                    <a:pt x="24" y="12"/>
                  </a:lnTo>
                  <a:lnTo>
                    <a:pt x="24" y="12"/>
                  </a:lnTo>
                  <a:lnTo>
                    <a:pt x="23" y="18"/>
                  </a:lnTo>
                  <a:lnTo>
                    <a:pt x="20" y="22"/>
                  </a:lnTo>
                  <a:lnTo>
                    <a:pt x="16" y="25"/>
                  </a:lnTo>
                  <a:lnTo>
                    <a:pt x="12" y="25"/>
                  </a:lnTo>
                  <a:lnTo>
                    <a:pt x="12" y="25"/>
                  </a:lnTo>
                  <a:lnTo>
                    <a:pt x="6" y="25"/>
                  </a:lnTo>
                  <a:lnTo>
                    <a:pt x="4" y="22"/>
                  </a:lnTo>
                  <a:lnTo>
                    <a:pt x="1" y="18"/>
                  </a:lnTo>
                  <a:lnTo>
                    <a:pt x="0" y="12"/>
                  </a:lnTo>
                  <a:lnTo>
                    <a:pt x="0" y="12"/>
                  </a:lnTo>
                  <a:lnTo>
                    <a:pt x="1" y="8"/>
                  </a:lnTo>
                  <a:lnTo>
                    <a:pt x="4" y="4"/>
                  </a:lnTo>
                  <a:lnTo>
                    <a:pt x="6" y="1"/>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5" name="Freeform 561"/>
            <p:cNvSpPr>
              <a:spLocks/>
            </p:cNvSpPr>
            <p:nvPr/>
          </p:nvSpPr>
          <p:spPr bwMode="auto">
            <a:xfrm>
              <a:off x="2522224" y="4655539"/>
              <a:ext cx="39688" cy="39688"/>
            </a:xfrm>
            <a:custGeom>
              <a:avLst/>
              <a:gdLst>
                <a:gd name="T0" fmla="*/ 12 w 25"/>
                <a:gd name="T1" fmla="*/ 0 h 25"/>
                <a:gd name="T2" fmla="*/ 12 w 25"/>
                <a:gd name="T3" fmla="*/ 0 h 25"/>
                <a:gd name="T4" fmla="*/ 18 w 25"/>
                <a:gd name="T5" fmla="*/ 1 h 25"/>
                <a:gd name="T6" fmla="*/ 22 w 25"/>
                <a:gd name="T7" fmla="*/ 4 h 25"/>
                <a:gd name="T8" fmla="*/ 25 w 25"/>
                <a:gd name="T9" fmla="*/ 8 h 25"/>
                <a:gd name="T10" fmla="*/ 25 w 25"/>
                <a:gd name="T11" fmla="*/ 12 h 25"/>
                <a:gd name="T12" fmla="*/ 25 w 25"/>
                <a:gd name="T13" fmla="*/ 12 h 25"/>
                <a:gd name="T14" fmla="*/ 25 w 25"/>
                <a:gd name="T15" fmla="*/ 18 h 25"/>
                <a:gd name="T16" fmla="*/ 22 w 25"/>
                <a:gd name="T17" fmla="*/ 22 h 25"/>
                <a:gd name="T18" fmla="*/ 18 w 25"/>
                <a:gd name="T19" fmla="*/ 25 h 25"/>
                <a:gd name="T20" fmla="*/ 12 w 25"/>
                <a:gd name="T21" fmla="*/ 25 h 25"/>
                <a:gd name="T22" fmla="*/ 12 w 25"/>
                <a:gd name="T23" fmla="*/ 25 h 25"/>
                <a:gd name="T24" fmla="*/ 8 w 25"/>
                <a:gd name="T25" fmla="*/ 25 h 25"/>
                <a:gd name="T26" fmla="*/ 4 w 25"/>
                <a:gd name="T27" fmla="*/ 22 h 25"/>
                <a:gd name="T28" fmla="*/ 1 w 25"/>
                <a:gd name="T29" fmla="*/ 18 h 25"/>
                <a:gd name="T30" fmla="*/ 0 w 25"/>
                <a:gd name="T31" fmla="*/ 12 h 25"/>
                <a:gd name="T32" fmla="*/ 0 w 25"/>
                <a:gd name="T33" fmla="*/ 12 h 25"/>
                <a:gd name="T34" fmla="*/ 1 w 25"/>
                <a:gd name="T35" fmla="*/ 8 h 25"/>
                <a:gd name="T36" fmla="*/ 4 w 25"/>
                <a:gd name="T37" fmla="*/ 4 h 25"/>
                <a:gd name="T38" fmla="*/ 8 w 25"/>
                <a:gd name="T39" fmla="*/ 1 h 25"/>
                <a:gd name="T40" fmla="*/ 12 w 25"/>
                <a:gd name="T41" fmla="*/ 0 h 25"/>
                <a:gd name="T42" fmla="*/ 12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0"/>
                  </a:moveTo>
                  <a:lnTo>
                    <a:pt x="12" y="0"/>
                  </a:lnTo>
                  <a:lnTo>
                    <a:pt x="18" y="1"/>
                  </a:lnTo>
                  <a:lnTo>
                    <a:pt x="22" y="4"/>
                  </a:lnTo>
                  <a:lnTo>
                    <a:pt x="25" y="8"/>
                  </a:lnTo>
                  <a:lnTo>
                    <a:pt x="25" y="12"/>
                  </a:lnTo>
                  <a:lnTo>
                    <a:pt x="25" y="12"/>
                  </a:lnTo>
                  <a:lnTo>
                    <a:pt x="25" y="18"/>
                  </a:lnTo>
                  <a:lnTo>
                    <a:pt x="22" y="22"/>
                  </a:lnTo>
                  <a:lnTo>
                    <a:pt x="18" y="25"/>
                  </a:lnTo>
                  <a:lnTo>
                    <a:pt x="12" y="25"/>
                  </a:lnTo>
                  <a:lnTo>
                    <a:pt x="12" y="25"/>
                  </a:lnTo>
                  <a:lnTo>
                    <a:pt x="8" y="25"/>
                  </a:lnTo>
                  <a:lnTo>
                    <a:pt x="4" y="22"/>
                  </a:lnTo>
                  <a:lnTo>
                    <a:pt x="1" y="18"/>
                  </a:lnTo>
                  <a:lnTo>
                    <a:pt x="0" y="12"/>
                  </a:lnTo>
                  <a:lnTo>
                    <a:pt x="0" y="12"/>
                  </a:lnTo>
                  <a:lnTo>
                    <a:pt x="1" y="8"/>
                  </a:lnTo>
                  <a:lnTo>
                    <a:pt x="4" y="4"/>
                  </a:lnTo>
                  <a:lnTo>
                    <a:pt x="8" y="1"/>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6" name="Freeform 562"/>
            <p:cNvSpPr>
              <a:spLocks/>
            </p:cNvSpPr>
            <p:nvPr/>
          </p:nvSpPr>
          <p:spPr bwMode="auto">
            <a:xfrm>
              <a:off x="2495236" y="4696814"/>
              <a:ext cx="38100" cy="39688"/>
            </a:xfrm>
            <a:custGeom>
              <a:avLst/>
              <a:gdLst>
                <a:gd name="T0" fmla="*/ 11 w 24"/>
                <a:gd name="T1" fmla="*/ 0 h 25"/>
                <a:gd name="T2" fmla="*/ 11 w 24"/>
                <a:gd name="T3" fmla="*/ 0 h 25"/>
                <a:gd name="T4" fmla="*/ 17 w 24"/>
                <a:gd name="T5" fmla="*/ 2 h 25"/>
                <a:gd name="T6" fmla="*/ 21 w 24"/>
                <a:gd name="T7" fmla="*/ 4 h 25"/>
                <a:gd name="T8" fmla="*/ 24 w 24"/>
                <a:gd name="T9" fmla="*/ 7 h 25"/>
                <a:gd name="T10" fmla="*/ 24 w 24"/>
                <a:gd name="T11" fmla="*/ 13 h 25"/>
                <a:gd name="T12" fmla="*/ 24 w 24"/>
                <a:gd name="T13" fmla="*/ 13 h 25"/>
                <a:gd name="T14" fmla="*/ 24 w 24"/>
                <a:gd name="T15" fmla="*/ 17 h 25"/>
                <a:gd name="T16" fmla="*/ 21 w 24"/>
                <a:gd name="T17" fmla="*/ 21 h 25"/>
                <a:gd name="T18" fmla="*/ 17 w 24"/>
                <a:gd name="T19" fmla="*/ 24 h 25"/>
                <a:gd name="T20" fmla="*/ 11 w 24"/>
                <a:gd name="T21" fmla="*/ 25 h 25"/>
                <a:gd name="T22" fmla="*/ 11 w 24"/>
                <a:gd name="T23" fmla="*/ 25 h 25"/>
                <a:gd name="T24" fmla="*/ 7 w 24"/>
                <a:gd name="T25" fmla="*/ 24 h 25"/>
                <a:gd name="T26" fmla="*/ 3 w 24"/>
                <a:gd name="T27" fmla="*/ 21 h 25"/>
                <a:gd name="T28" fmla="*/ 0 w 24"/>
                <a:gd name="T29" fmla="*/ 17 h 25"/>
                <a:gd name="T30" fmla="*/ 0 w 24"/>
                <a:gd name="T31" fmla="*/ 13 h 25"/>
                <a:gd name="T32" fmla="*/ 0 w 24"/>
                <a:gd name="T33" fmla="*/ 13 h 25"/>
                <a:gd name="T34" fmla="*/ 0 w 24"/>
                <a:gd name="T35" fmla="*/ 7 h 25"/>
                <a:gd name="T36" fmla="*/ 3 w 24"/>
                <a:gd name="T37" fmla="*/ 4 h 25"/>
                <a:gd name="T38" fmla="*/ 7 w 24"/>
                <a:gd name="T39" fmla="*/ 2 h 25"/>
                <a:gd name="T40" fmla="*/ 11 w 24"/>
                <a:gd name="T41" fmla="*/ 0 h 25"/>
                <a:gd name="T42" fmla="*/ 11 w 24"/>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5">
                  <a:moveTo>
                    <a:pt x="11" y="0"/>
                  </a:moveTo>
                  <a:lnTo>
                    <a:pt x="11" y="0"/>
                  </a:lnTo>
                  <a:lnTo>
                    <a:pt x="17" y="2"/>
                  </a:lnTo>
                  <a:lnTo>
                    <a:pt x="21" y="4"/>
                  </a:lnTo>
                  <a:lnTo>
                    <a:pt x="24" y="7"/>
                  </a:lnTo>
                  <a:lnTo>
                    <a:pt x="24" y="13"/>
                  </a:lnTo>
                  <a:lnTo>
                    <a:pt x="24" y="13"/>
                  </a:lnTo>
                  <a:lnTo>
                    <a:pt x="24" y="17"/>
                  </a:lnTo>
                  <a:lnTo>
                    <a:pt x="21" y="21"/>
                  </a:lnTo>
                  <a:lnTo>
                    <a:pt x="17" y="24"/>
                  </a:lnTo>
                  <a:lnTo>
                    <a:pt x="11" y="25"/>
                  </a:lnTo>
                  <a:lnTo>
                    <a:pt x="11" y="25"/>
                  </a:lnTo>
                  <a:lnTo>
                    <a:pt x="7" y="24"/>
                  </a:lnTo>
                  <a:lnTo>
                    <a:pt x="3" y="21"/>
                  </a:lnTo>
                  <a:lnTo>
                    <a:pt x="0" y="17"/>
                  </a:lnTo>
                  <a:lnTo>
                    <a:pt x="0" y="13"/>
                  </a:lnTo>
                  <a:lnTo>
                    <a:pt x="0" y="13"/>
                  </a:lnTo>
                  <a:lnTo>
                    <a:pt x="0" y="7"/>
                  </a:lnTo>
                  <a:lnTo>
                    <a:pt x="3" y="4"/>
                  </a:lnTo>
                  <a:lnTo>
                    <a:pt x="7" y="2"/>
                  </a:lnTo>
                  <a:lnTo>
                    <a:pt x="11" y="0"/>
                  </a:lnTo>
                  <a:lnTo>
                    <a:pt x="11"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7" name="Freeform 563"/>
            <p:cNvSpPr>
              <a:spLocks/>
            </p:cNvSpPr>
            <p:nvPr/>
          </p:nvSpPr>
          <p:spPr bwMode="auto">
            <a:xfrm>
              <a:off x="2468249" y="4738089"/>
              <a:ext cx="38100" cy="39688"/>
            </a:xfrm>
            <a:custGeom>
              <a:avLst/>
              <a:gdLst>
                <a:gd name="T0" fmla="*/ 12 w 24"/>
                <a:gd name="T1" fmla="*/ 0 h 25"/>
                <a:gd name="T2" fmla="*/ 12 w 24"/>
                <a:gd name="T3" fmla="*/ 0 h 25"/>
                <a:gd name="T4" fmla="*/ 17 w 24"/>
                <a:gd name="T5" fmla="*/ 2 h 25"/>
                <a:gd name="T6" fmla="*/ 20 w 24"/>
                <a:gd name="T7" fmla="*/ 3 h 25"/>
                <a:gd name="T8" fmla="*/ 23 w 24"/>
                <a:gd name="T9" fmla="*/ 7 h 25"/>
                <a:gd name="T10" fmla="*/ 24 w 24"/>
                <a:gd name="T11" fmla="*/ 13 h 25"/>
                <a:gd name="T12" fmla="*/ 24 w 24"/>
                <a:gd name="T13" fmla="*/ 13 h 25"/>
                <a:gd name="T14" fmla="*/ 23 w 24"/>
                <a:gd name="T15" fmla="*/ 17 h 25"/>
                <a:gd name="T16" fmla="*/ 20 w 24"/>
                <a:gd name="T17" fmla="*/ 21 h 25"/>
                <a:gd name="T18" fmla="*/ 17 w 24"/>
                <a:gd name="T19" fmla="*/ 24 h 25"/>
                <a:gd name="T20" fmla="*/ 12 w 24"/>
                <a:gd name="T21" fmla="*/ 25 h 25"/>
                <a:gd name="T22" fmla="*/ 12 w 24"/>
                <a:gd name="T23" fmla="*/ 25 h 25"/>
                <a:gd name="T24" fmla="*/ 8 w 24"/>
                <a:gd name="T25" fmla="*/ 24 h 25"/>
                <a:gd name="T26" fmla="*/ 4 w 24"/>
                <a:gd name="T27" fmla="*/ 21 h 25"/>
                <a:gd name="T28" fmla="*/ 1 w 24"/>
                <a:gd name="T29" fmla="*/ 17 h 25"/>
                <a:gd name="T30" fmla="*/ 0 w 24"/>
                <a:gd name="T31" fmla="*/ 13 h 25"/>
                <a:gd name="T32" fmla="*/ 0 w 24"/>
                <a:gd name="T33" fmla="*/ 13 h 25"/>
                <a:gd name="T34" fmla="*/ 1 w 24"/>
                <a:gd name="T35" fmla="*/ 7 h 25"/>
                <a:gd name="T36" fmla="*/ 4 w 24"/>
                <a:gd name="T37" fmla="*/ 3 h 25"/>
                <a:gd name="T38" fmla="*/ 8 w 24"/>
                <a:gd name="T39" fmla="*/ 2 h 25"/>
                <a:gd name="T40" fmla="*/ 12 w 24"/>
                <a:gd name="T41" fmla="*/ 0 h 25"/>
                <a:gd name="T42" fmla="*/ 12 w 24"/>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5">
                  <a:moveTo>
                    <a:pt x="12" y="0"/>
                  </a:moveTo>
                  <a:lnTo>
                    <a:pt x="12" y="0"/>
                  </a:lnTo>
                  <a:lnTo>
                    <a:pt x="17" y="2"/>
                  </a:lnTo>
                  <a:lnTo>
                    <a:pt x="20" y="3"/>
                  </a:lnTo>
                  <a:lnTo>
                    <a:pt x="23" y="7"/>
                  </a:lnTo>
                  <a:lnTo>
                    <a:pt x="24" y="13"/>
                  </a:lnTo>
                  <a:lnTo>
                    <a:pt x="24" y="13"/>
                  </a:lnTo>
                  <a:lnTo>
                    <a:pt x="23" y="17"/>
                  </a:lnTo>
                  <a:lnTo>
                    <a:pt x="20" y="21"/>
                  </a:lnTo>
                  <a:lnTo>
                    <a:pt x="17" y="24"/>
                  </a:lnTo>
                  <a:lnTo>
                    <a:pt x="12" y="25"/>
                  </a:lnTo>
                  <a:lnTo>
                    <a:pt x="12" y="25"/>
                  </a:lnTo>
                  <a:lnTo>
                    <a:pt x="8" y="24"/>
                  </a:lnTo>
                  <a:lnTo>
                    <a:pt x="4" y="21"/>
                  </a:lnTo>
                  <a:lnTo>
                    <a:pt x="1" y="17"/>
                  </a:lnTo>
                  <a:lnTo>
                    <a:pt x="0" y="13"/>
                  </a:lnTo>
                  <a:lnTo>
                    <a:pt x="0" y="13"/>
                  </a:lnTo>
                  <a:lnTo>
                    <a:pt x="1" y="7"/>
                  </a:lnTo>
                  <a:lnTo>
                    <a:pt x="4" y="3"/>
                  </a:lnTo>
                  <a:lnTo>
                    <a:pt x="8" y="2"/>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8" name="Freeform 564"/>
            <p:cNvSpPr>
              <a:spLocks/>
            </p:cNvSpPr>
            <p:nvPr/>
          </p:nvSpPr>
          <p:spPr bwMode="auto">
            <a:xfrm>
              <a:off x="2434911" y="4769839"/>
              <a:ext cx="39688" cy="38100"/>
            </a:xfrm>
            <a:custGeom>
              <a:avLst/>
              <a:gdLst>
                <a:gd name="T0" fmla="*/ 25 w 25"/>
                <a:gd name="T1" fmla="*/ 12 h 24"/>
                <a:gd name="T2" fmla="*/ 25 w 25"/>
                <a:gd name="T3" fmla="*/ 12 h 24"/>
                <a:gd name="T4" fmla="*/ 23 w 25"/>
                <a:gd name="T5" fmla="*/ 17 h 24"/>
                <a:gd name="T6" fmla="*/ 21 w 25"/>
                <a:gd name="T7" fmla="*/ 22 h 24"/>
                <a:gd name="T8" fmla="*/ 18 w 25"/>
                <a:gd name="T9" fmla="*/ 24 h 24"/>
                <a:gd name="T10" fmla="*/ 12 w 25"/>
                <a:gd name="T11" fmla="*/ 24 h 24"/>
                <a:gd name="T12" fmla="*/ 12 w 25"/>
                <a:gd name="T13" fmla="*/ 24 h 24"/>
                <a:gd name="T14" fmla="*/ 8 w 25"/>
                <a:gd name="T15" fmla="*/ 24 h 24"/>
                <a:gd name="T16" fmla="*/ 4 w 25"/>
                <a:gd name="T17" fmla="*/ 22 h 24"/>
                <a:gd name="T18" fmla="*/ 1 w 25"/>
                <a:gd name="T19" fmla="*/ 17 h 24"/>
                <a:gd name="T20" fmla="*/ 0 w 25"/>
                <a:gd name="T21" fmla="*/ 12 h 24"/>
                <a:gd name="T22" fmla="*/ 0 w 25"/>
                <a:gd name="T23" fmla="*/ 12 h 24"/>
                <a:gd name="T24" fmla="*/ 1 w 25"/>
                <a:gd name="T25" fmla="*/ 8 h 24"/>
                <a:gd name="T26" fmla="*/ 4 w 25"/>
                <a:gd name="T27" fmla="*/ 4 h 24"/>
                <a:gd name="T28" fmla="*/ 8 w 25"/>
                <a:gd name="T29" fmla="*/ 1 h 24"/>
                <a:gd name="T30" fmla="*/ 12 w 25"/>
                <a:gd name="T31" fmla="*/ 0 h 24"/>
                <a:gd name="T32" fmla="*/ 12 w 25"/>
                <a:gd name="T33" fmla="*/ 0 h 24"/>
                <a:gd name="T34" fmla="*/ 18 w 25"/>
                <a:gd name="T35" fmla="*/ 1 h 24"/>
                <a:gd name="T36" fmla="*/ 21 w 25"/>
                <a:gd name="T37" fmla="*/ 4 h 24"/>
                <a:gd name="T38" fmla="*/ 23 w 25"/>
                <a:gd name="T39" fmla="*/ 8 h 24"/>
                <a:gd name="T40" fmla="*/ 25 w 25"/>
                <a:gd name="T41" fmla="*/ 12 h 24"/>
                <a:gd name="T42" fmla="*/ 25 w 25"/>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25" y="12"/>
                  </a:moveTo>
                  <a:lnTo>
                    <a:pt x="25" y="12"/>
                  </a:lnTo>
                  <a:lnTo>
                    <a:pt x="23" y="17"/>
                  </a:lnTo>
                  <a:lnTo>
                    <a:pt x="21" y="22"/>
                  </a:lnTo>
                  <a:lnTo>
                    <a:pt x="18" y="24"/>
                  </a:lnTo>
                  <a:lnTo>
                    <a:pt x="12" y="24"/>
                  </a:lnTo>
                  <a:lnTo>
                    <a:pt x="12" y="24"/>
                  </a:lnTo>
                  <a:lnTo>
                    <a:pt x="8" y="24"/>
                  </a:lnTo>
                  <a:lnTo>
                    <a:pt x="4" y="22"/>
                  </a:lnTo>
                  <a:lnTo>
                    <a:pt x="1" y="17"/>
                  </a:lnTo>
                  <a:lnTo>
                    <a:pt x="0" y="12"/>
                  </a:lnTo>
                  <a:lnTo>
                    <a:pt x="0" y="12"/>
                  </a:lnTo>
                  <a:lnTo>
                    <a:pt x="1" y="8"/>
                  </a:lnTo>
                  <a:lnTo>
                    <a:pt x="4" y="4"/>
                  </a:lnTo>
                  <a:lnTo>
                    <a:pt x="8" y="1"/>
                  </a:lnTo>
                  <a:lnTo>
                    <a:pt x="12" y="0"/>
                  </a:lnTo>
                  <a:lnTo>
                    <a:pt x="12" y="0"/>
                  </a:lnTo>
                  <a:lnTo>
                    <a:pt x="18" y="1"/>
                  </a:lnTo>
                  <a:lnTo>
                    <a:pt x="21" y="4"/>
                  </a:lnTo>
                  <a:lnTo>
                    <a:pt x="23" y="8"/>
                  </a:lnTo>
                  <a:lnTo>
                    <a:pt x="25" y="12"/>
                  </a:lnTo>
                  <a:lnTo>
                    <a:pt x="25" y="12"/>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59" name="Freeform 565"/>
            <p:cNvSpPr>
              <a:spLocks/>
            </p:cNvSpPr>
            <p:nvPr/>
          </p:nvSpPr>
          <p:spPr bwMode="auto">
            <a:xfrm>
              <a:off x="2417449" y="4719039"/>
              <a:ext cx="39688" cy="39688"/>
            </a:xfrm>
            <a:custGeom>
              <a:avLst/>
              <a:gdLst>
                <a:gd name="T0" fmla="*/ 25 w 25"/>
                <a:gd name="T1" fmla="*/ 12 h 25"/>
                <a:gd name="T2" fmla="*/ 25 w 25"/>
                <a:gd name="T3" fmla="*/ 12 h 25"/>
                <a:gd name="T4" fmla="*/ 23 w 25"/>
                <a:gd name="T5" fmla="*/ 16 h 25"/>
                <a:gd name="T6" fmla="*/ 22 w 25"/>
                <a:gd name="T7" fmla="*/ 21 h 25"/>
                <a:gd name="T8" fmla="*/ 18 w 25"/>
                <a:gd name="T9" fmla="*/ 23 h 25"/>
                <a:gd name="T10" fmla="*/ 12 w 25"/>
                <a:gd name="T11" fmla="*/ 25 h 25"/>
                <a:gd name="T12" fmla="*/ 12 w 25"/>
                <a:gd name="T13" fmla="*/ 25 h 25"/>
                <a:gd name="T14" fmla="*/ 8 w 25"/>
                <a:gd name="T15" fmla="*/ 23 h 25"/>
                <a:gd name="T16" fmla="*/ 4 w 25"/>
                <a:gd name="T17" fmla="*/ 21 h 25"/>
                <a:gd name="T18" fmla="*/ 1 w 25"/>
                <a:gd name="T19" fmla="*/ 16 h 25"/>
                <a:gd name="T20" fmla="*/ 0 w 25"/>
                <a:gd name="T21" fmla="*/ 12 h 25"/>
                <a:gd name="T22" fmla="*/ 0 w 25"/>
                <a:gd name="T23" fmla="*/ 12 h 25"/>
                <a:gd name="T24" fmla="*/ 1 w 25"/>
                <a:gd name="T25" fmla="*/ 7 h 25"/>
                <a:gd name="T26" fmla="*/ 4 w 25"/>
                <a:gd name="T27" fmla="*/ 4 h 25"/>
                <a:gd name="T28" fmla="*/ 8 w 25"/>
                <a:gd name="T29" fmla="*/ 1 h 25"/>
                <a:gd name="T30" fmla="*/ 12 w 25"/>
                <a:gd name="T31" fmla="*/ 0 h 25"/>
                <a:gd name="T32" fmla="*/ 12 w 25"/>
                <a:gd name="T33" fmla="*/ 0 h 25"/>
                <a:gd name="T34" fmla="*/ 18 w 25"/>
                <a:gd name="T35" fmla="*/ 1 h 25"/>
                <a:gd name="T36" fmla="*/ 22 w 25"/>
                <a:gd name="T37" fmla="*/ 4 h 25"/>
                <a:gd name="T38" fmla="*/ 23 w 25"/>
                <a:gd name="T39" fmla="*/ 7 h 25"/>
                <a:gd name="T40" fmla="*/ 25 w 25"/>
                <a:gd name="T41" fmla="*/ 12 h 25"/>
                <a:gd name="T42" fmla="*/ 25 w 25"/>
                <a:gd name="T4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25" y="12"/>
                  </a:moveTo>
                  <a:lnTo>
                    <a:pt x="25" y="12"/>
                  </a:lnTo>
                  <a:lnTo>
                    <a:pt x="23" y="16"/>
                  </a:lnTo>
                  <a:lnTo>
                    <a:pt x="22" y="21"/>
                  </a:lnTo>
                  <a:lnTo>
                    <a:pt x="18" y="23"/>
                  </a:lnTo>
                  <a:lnTo>
                    <a:pt x="12" y="25"/>
                  </a:lnTo>
                  <a:lnTo>
                    <a:pt x="12" y="25"/>
                  </a:lnTo>
                  <a:lnTo>
                    <a:pt x="8" y="23"/>
                  </a:lnTo>
                  <a:lnTo>
                    <a:pt x="4" y="21"/>
                  </a:lnTo>
                  <a:lnTo>
                    <a:pt x="1" y="16"/>
                  </a:lnTo>
                  <a:lnTo>
                    <a:pt x="0" y="12"/>
                  </a:lnTo>
                  <a:lnTo>
                    <a:pt x="0" y="12"/>
                  </a:lnTo>
                  <a:lnTo>
                    <a:pt x="1" y="7"/>
                  </a:lnTo>
                  <a:lnTo>
                    <a:pt x="4" y="4"/>
                  </a:lnTo>
                  <a:lnTo>
                    <a:pt x="8" y="1"/>
                  </a:lnTo>
                  <a:lnTo>
                    <a:pt x="12" y="0"/>
                  </a:lnTo>
                  <a:lnTo>
                    <a:pt x="12" y="0"/>
                  </a:lnTo>
                  <a:lnTo>
                    <a:pt x="18" y="1"/>
                  </a:lnTo>
                  <a:lnTo>
                    <a:pt x="22" y="4"/>
                  </a:lnTo>
                  <a:lnTo>
                    <a:pt x="23" y="7"/>
                  </a:lnTo>
                  <a:lnTo>
                    <a:pt x="25" y="12"/>
                  </a:lnTo>
                  <a:lnTo>
                    <a:pt x="25" y="12"/>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0" name="Freeform 566"/>
            <p:cNvSpPr>
              <a:spLocks/>
            </p:cNvSpPr>
            <p:nvPr/>
          </p:nvSpPr>
          <p:spPr bwMode="auto">
            <a:xfrm>
              <a:off x="2230124" y="4476152"/>
              <a:ext cx="377825" cy="163513"/>
            </a:xfrm>
            <a:custGeom>
              <a:avLst/>
              <a:gdLst>
                <a:gd name="T0" fmla="*/ 0 w 238"/>
                <a:gd name="T1" fmla="*/ 103 h 103"/>
                <a:gd name="T2" fmla="*/ 3 w 238"/>
                <a:gd name="T3" fmla="*/ 90 h 103"/>
                <a:gd name="T4" fmla="*/ 7 w 238"/>
                <a:gd name="T5" fmla="*/ 76 h 103"/>
                <a:gd name="T6" fmla="*/ 18 w 238"/>
                <a:gd name="T7" fmla="*/ 57 h 103"/>
                <a:gd name="T8" fmla="*/ 31 w 238"/>
                <a:gd name="T9" fmla="*/ 39 h 103"/>
                <a:gd name="T10" fmla="*/ 40 w 238"/>
                <a:gd name="T11" fmla="*/ 31 h 103"/>
                <a:gd name="T12" fmla="*/ 58 w 238"/>
                <a:gd name="T13" fmla="*/ 17 h 103"/>
                <a:gd name="T14" fmla="*/ 69 w 238"/>
                <a:gd name="T15" fmla="*/ 11 h 103"/>
                <a:gd name="T16" fmla="*/ 89 w 238"/>
                <a:gd name="T17" fmla="*/ 5 h 103"/>
                <a:gd name="T18" fmla="*/ 113 w 238"/>
                <a:gd name="T19" fmla="*/ 0 h 103"/>
                <a:gd name="T20" fmla="*/ 124 w 238"/>
                <a:gd name="T21" fmla="*/ 0 h 103"/>
                <a:gd name="T22" fmla="*/ 145 w 238"/>
                <a:gd name="T23" fmla="*/ 5 h 103"/>
                <a:gd name="T24" fmla="*/ 156 w 238"/>
                <a:gd name="T25" fmla="*/ 7 h 103"/>
                <a:gd name="T26" fmla="*/ 177 w 238"/>
                <a:gd name="T27" fmla="*/ 17 h 103"/>
                <a:gd name="T28" fmla="*/ 196 w 238"/>
                <a:gd name="T29" fmla="*/ 29 h 103"/>
                <a:gd name="T30" fmla="*/ 205 w 238"/>
                <a:gd name="T31" fmla="*/ 38 h 103"/>
                <a:gd name="T32" fmla="*/ 218 w 238"/>
                <a:gd name="T33" fmla="*/ 55 h 103"/>
                <a:gd name="T34" fmla="*/ 224 w 238"/>
                <a:gd name="T35" fmla="*/ 65 h 103"/>
                <a:gd name="T36" fmla="*/ 232 w 238"/>
                <a:gd name="T37" fmla="*/ 84 h 103"/>
                <a:gd name="T38" fmla="*/ 238 w 238"/>
                <a:gd name="T39" fmla="*/ 103 h 103"/>
                <a:gd name="T40" fmla="*/ 227 w 238"/>
                <a:gd name="T41" fmla="*/ 103 h 103"/>
                <a:gd name="T42" fmla="*/ 216 w 238"/>
                <a:gd name="T43" fmla="*/ 71 h 103"/>
                <a:gd name="T44" fmla="*/ 210 w 238"/>
                <a:gd name="T45" fmla="*/ 61 h 103"/>
                <a:gd name="T46" fmla="*/ 196 w 238"/>
                <a:gd name="T47" fmla="*/ 44 h 103"/>
                <a:gd name="T48" fmla="*/ 189 w 238"/>
                <a:gd name="T49" fmla="*/ 38 h 103"/>
                <a:gd name="T50" fmla="*/ 173 w 238"/>
                <a:gd name="T51" fmla="*/ 25 h 103"/>
                <a:gd name="T52" fmla="*/ 154 w 238"/>
                <a:gd name="T53" fmla="*/ 17 h 103"/>
                <a:gd name="T54" fmla="*/ 143 w 238"/>
                <a:gd name="T55" fmla="*/ 14 h 103"/>
                <a:gd name="T56" fmla="*/ 124 w 238"/>
                <a:gd name="T57" fmla="*/ 11 h 103"/>
                <a:gd name="T58" fmla="*/ 113 w 238"/>
                <a:gd name="T59" fmla="*/ 11 h 103"/>
                <a:gd name="T60" fmla="*/ 92 w 238"/>
                <a:gd name="T61" fmla="*/ 14 h 103"/>
                <a:gd name="T62" fmla="*/ 73 w 238"/>
                <a:gd name="T63" fmla="*/ 21 h 103"/>
                <a:gd name="T64" fmla="*/ 63 w 238"/>
                <a:gd name="T65" fmla="*/ 27 h 103"/>
                <a:gd name="T66" fmla="*/ 47 w 238"/>
                <a:gd name="T67" fmla="*/ 39 h 103"/>
                <a:gd name="T68" fmla="*/ 38 w 238"/>
                <a:gd name="T69" fmla="*/ 46 h 103"/>
                <a:gd name="T70" fmla="*/ 26 w 238"/>
                <a:gd name="T71" fmla="*/ 62 h 103"/>
                <a:gd name="T72" fmla="*/ 16 w 238"/>
                <a:gd name="T73" fmla="*/ 80 h 103"/>
                <a:gd name="T74" fmla="*/ 12 w 238"/>
                <a:gd name="T75" fmla="*/ 92 h 103"/>
                <a:gd name="T76" fmla="*/ 9 w 238"/>
                <a:gd name="T7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103">
                  <a:moveTo>
                    <a:pt x="9" y="103"/>
                  </a:moveTo>
                  <a:lnTo>
                    <a:pt x="0" y="103"/>
                  </a:lnTo>
                  <a:lnTo>
                    <a:pt x="0" y="103"/>
                  </a:lnTo>
                  <a:lnTo>
                    <a:pt x="3" y="90"/>
                  </a:lnTo>
                  <a:lnTo>
                    <a:pt x="7" y="76"/>
                  </a:lnTo>
                  <a:lnTo>
                    <a:pt x="7" y="76"/>
                  </a:lnTo>
                  <a:lnTo>
                    <a:pt x="11" y="66"/>
                  </a:lnTo>
                  <a:lnTo>
                    <a:pt x="18" y="57"/>
                  </a:lnTo>
                  <a:lnTo>
                    <a:pt x="23" y="47"/>
                  </a:lnTo>
                  <a:lnTo>
                    <a:pt x="31" y="39"/>
                  </a:lnTo>
                  <a:lnTo>
                    <a:pt x="31" y="39"/>
                  </a:lnTo>
                  <a:lnTo>
                    <a:pt x="40" y="31"/>
                  </a:lnTo>
                  <a:lnTo>
                    <a:pt x="48" y="24"/>
                  </a:lnTo>
                  <a:lnTo>
                    <a:pt x="58" y="17"/>
                  </a:lnTo>
                  <a:lnTo>
                    <a:pt x="69" y="11"/>
                  </a:lnTo>
                  <a:lnTo>
                    <a:pt x="69" y="11"/>
                  </a:lnTo>
                  <a:lnTo>
                    <a:pt x="78" y="7"/>
                  </a:lnTo>
                  <a:lnTo>
                    <a:pt x="89" y="5"/>
                  </a:lnTo>
                  <a:lnTo>
                    <a:pt x="100" y="2"/>
                  </a:lnTo>
                  <a:lnTo>
                    <a:pt x="113" y="0"/>
                  </a:lnTo>
                  <a:lnTo>
                    <a:pt x="113" y="0"/>
                  </a:lnTo>
                  <a:lnTo>
                    <a:pt x="124" y="0"/>
                  </a:lnTo>
                  <a:lnTo>
                    <a:pt x="134" y="2"/>
                  </a:lnTo>
                  <a:lnTo>
                    <a:pt x="145" y="5"/>
                  </a:lnTo>
                  <a:lnTo>
                    <a:pt x="156" y="7"/>
                  </a:lnTo>
                  <a:lnTo>
                    <a:pt x="156" y="7"/>
                  </a:lnTo>
                  <a:lnTo>
                    <a:pt x="167" y="11"/>
                  </a:lnTo>
                  <a:lnTo>
                    <a:pt x="177" y="17"/>
                  </a:lnTo>
                  <a:lnTo>
                    <a:pt x="187" y="22"/>
                  </a:lnTo>
                  <a:lnTo>
                    <a:pt x="196" y="29"/>
                  </a:lnTo>
                  <a:lnTo>
                    <a:pt x="196" y="29"/>
                  </a:lnTo>
                  <a:lnTo>
                    <a:pt x="205" y="38"/>
                  </a:lnTo>
                  <a:lnTo>
                    <a:pt x="211" y="46"/>
                  </a:lnTo>
                  <a:lnTo>
                    <a:pt x="218" y="55"/>
                  </a:lnTo>
                  <a:lnTo>
                    <a:pt x="224" y="65"/>
                  </a:lnTo>
                  <a:lnTo>
                    <a:pt x="224" y="65"/>
                  </a:lnTo>
                  <a:lnTo>
                    <a:pt x="229" y="75"/>
                  </a:lnTo>
                  <a:lnTo>
                    <a:pt x="232" y="84"/>
                  </a:lnTo>
                  <a:lnTo>
                    <a:pt x="235" y="94"/>
                  </a:lnTo>
                  <a:lnTo>
                    <a:pt x="238" y="103"/>
                  </a:lnTo>
                  <a:lnTo>
                    <a:pt x="227" y="103"/>
                  </a:lnTo>
                  <a:lnTo>
                    <a:pt x="227" y="103"/>
                  </a:lnTo>
                  <a:lnTo>
                    <a:pt x="222" y="87"/>
                  </a:lnTo>
                  <a:lnTo>
                    <a:pt x="216" y="71"/>
                  </a:lnTo>
                  <a:lnTo>
                    <a:pt x="216" y="71"/>
                  </a:lnTo>
                  <a:lnTo>
                    <a:pt x="210" y="61"/>
                  </a:lnTo>
                  <a:lnTo>
                    <a:pt x="203" y="53"/>
                  </a:lnTo>
                  <a:lnTo>
                    <a:pt x="196" y="44"/>
                  </a:lnTo>
                  <a:lnTo>
                    <a:pt x="189" y="38"/>
                  </a:lnTo>
                  <a:lnTo>
                    <a:pt x="189" y="38"/>
                  </a:lnTo>
                  <a:lnTo>
                    <a:pt x="181" y="32"/>
                  </a:lnTo>
                  <a:lnTo>
                    <a:pt x="173" y="25"/>
                  </a:lnTo>
                  <a:lnTo>
                    <a:pt x="163" y="21"/>
                  </a:lnTo>
                  <a:lnTo>
                    <a:pt x="154" y="17"/>
                  </a:lnTo>
                  <a:lnTo>
                    <a:pt x="154" y="17"/>
                  </a:lnTo>
                  <a:lnTo>
                    <a:pt x="143" y="14"/>
                  </a:lnTo>
                  <a:lnTo>
                    <a:pt x="133" y="13"/>
                  </a:lnTo>
                  <a:lnTo>
                    <a:pt x="124" y="11"/>
                  </a:lnTo>
                  <a:lnTo>
                    <a:pt x="113" y="11"/>
                  </a:lnTo>
                  <a:lnTo>
                    <a:pt x="113" y="11"/>
                  </a:lnTo>
                  <a:lnTo>
                    <a:pt x="102" y="13"/>
                  </a:lnTo>
                  <a:lnTo>
                    <a:pt x="92" y="14"/>
                  </a:lnTo>
                  <a:lnTo>
                    <a:pt x="82" y="18"/>
                  </a:lnTo>
                  <a:lnTo>
                    <a:pt x="73" y="21"/>
                  </a:lnTo>
                  <a:lnTo>
                    <a:pt x="73" y="21"/>
                  </a:lnTo>
                  <a:lnTo>
                    <a:pt x="63" y="27"/>
                  </a:lnTo>
                  <a:lnTo>
                    <a:pt x="55" y="32"/>
                  </a:lnTo>
                  <a:lnTo>
                    <a:pt x="47" y="39"/>
                  </a:lnTo>
                  <a:lnTo>
                    <a:pt x="38" y="46"/>
                  </a:lnTo>
                  <a:lnTo>
                    <a:pt x="38" y="46"/>
                  </a:lnTo>
                  <a:lnTo>
                    <a:pt x="31" y="54"/>
                  </a:lnTo>
                  <a:lnTo>
                    <a:pt x="26" y="62"/>
                  </a:lnTo>
                  <a:lnTo>
                    <a:pt x="20" y="71"/>
                  </a:lnTo>
                  <a:lnTo>
                    <a:pt x="16" y="80"/>
                  </a:lnTo>
                  <a:lnTo>
                    <a:pt x="16" y="80"/>
                  </a:lnTo>
                  <a:lnTo>
                    <a:pt x="12" y="92"/>
                  </a:lnTo>
                  <a:lnTo>
                    <a:pt x="9" y="103"/>
                  </a:lnTo>
                  <a:lnTo>
                    <a:pt x="9" y="10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1" name="Freeform 567"/>
            <p:cNvSpPr>
              <a:spLocks/>
            </p:cNvSpPr>
            <p:nvPr/>
          </p:nvSpPr>
          <p:spPr bwMode="auto">
            <a:xfrm>
              <a:off x="2399986" y="4671414"/>
              <a:ext cx="39688" cy="38100"/>
            </a:xfrm>
            <a:custGeom>
              <a:avLst/>
              <a:gdLst>
                <a:gd name="T0" fmla="*/ 12 w 25"/>
                <a:gd name="T1" fmla="*/ 0 h 24"/>
                <a:gd name="T2" fmla="*/ 12 w 25"/>
                <a:gd name="T3" fmla="*/ 0 h 24"/>
                <a:gd name="T4" fmla="*/ 18 w 25"/>
                <a:gd name="T5" fmla="*/ 1 h 24"/>
                <a:gd name="T6" fmla="*/ 22 w 25"/>
                <a:gd name="T7" fmla="*/ 4 h 24"/>
                <a:gd name="T8" fmla="*/ 23 w 25"/>
                <a:gd name="T9" fmla="*/ 7 h 24"/>
                <a:gd name="T10" fmla="*/ 25 w 25"/>
                <a:gd name="T11" fmla="*/ 12 h 24"/>
                <a:gd name="T12" fmla="*/ 25 w 25"/>
                <a:gd name="T13" fmla="*/ 12 h 24"/>
                <a:gd name="T14" fmla="*/ 23 w 25"/>
                <a:gd name="T15" fmla="*/ 16 h 24"/>
                <a:gd name="T16" fmla="*/ 22 w 25"/>
                <a:gd name="T17" fmla="*/ 20 h 24"/>
                <a:gd name="T18" fmla="*/ 18 w 25"/>
                <a:gd name="T19" fmla="*/ 23 h 24"/>
                <a:gd name="T20" fmla="*/ 12 w 25"/>
                <a:gd name="T21" fmla="*/ 24 h 24"/>
                <a:gd name="T22" fmla="*/ 12 w 25"/>
                <a:gd name="T23" fmla="*/ 24 h 24"/>
                <a:gd name="T24" fmla="*/ 8 w 25"/>
                <a:gd name="T25" fmla="*/ 23 h 24"/>
                <a:gd name="T26" fmla="*/ 4 w 25"/>
                <a:gd name="T27" fmla="*/ 20 h 24"/>
                <a:gd name="T28" fmla="*/ 1 w 25"/>
                <a:gd name="T29" fmla="*/ 16 h 24"/>
                <a:gd name="T30" fmla="*/ 0 w 25"/>
                <a:gd name="T31" fmla="*/ 12 h 24"/>
                <a:gd name="T32" fmla="*/ 0 w 25"/>
                <a:gd name="T33" fmla="*/ 12 h 24"/>
                <a:gd name="T34" fmla="*/ 1 w 25"/>
                <a:gd name="T35" fmla="*/ 7 h 24"/>
                <a:gd name="T36" fmla="*/ 4 w 25"/>
                <a:gd name="T37" fmla="*/ 4 h 24"/>
                <a:gd name="T38" fmla="*/ 8 w 25"/>
                <a:gd name="T39" fmla="*/ 1 h 24"/>
                <a:gd name="T40" fmla="*/ 12 w 25"/>
                <a:gd name="T41" fmla="*/ 0 h 24"/>
                <a:gd name="T42" fmla="*/ 12 w 25"/>
                <a:gd name="T4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12" y="0"/>
                  </a:moveTo>
                  <a:lnTo>
                    <a:pt x="12" y="0"/>
                  </a:lnTo>
                  <a:lnTo>
                    <a:pt x="18" y="1"/>
                  </a:lnTo>
                  <a:lnTo>
                    <a:pt x="22" y="4"/>
                  </a:lnTo>
                  <a:lnTo>
                    <a:pt x="23" y="7"/>
                  </a:lnTo>
                  <a:lnTo>
                    <a:pt x="25" y="12"/>
                  </a:lnTo>
                  <a:lnTo>
                    <a:pt x="25" y="12"/>
                  </a:lnTo>
                  <a:lnTo>
                    <a:pt x="23" y="16"/>
                  </a:lnTo>
                  <a:lnTo>
                    <a:pt x="22" y="20"/>
                  </a:lnTo>
                  <a:lnTo>
                    <a:pt x="18" y="23"/>
                  </a:lnTo>
                  <a:lnTo>
                    <a:pt x="12" y="24"/>
                  </a:lnTo>
                  <a:lnTo>
                    <a:pt x="12" y="24"/>
                  </a:lnTo>
                  <a:lnTo>
                    <a:pt x="8" y="23"/>
                  </a:lnTo>
                  <a:lnTo>
                    <a:pt x="4" y="20"/>
                  </a:lnTo>
                  <a:lnTo>
                    <a:pt x="1" y="16"/>
                  </a:lnTo>
                  <a:lnTo>
                    <a:pt x="0" y="12"/>
                  </a:lnTo>
                  <a:lnTo>
                    <a:pt x="0" y="12"/>
                  </a:lnTo>
                  <a:lnTo>
                    <a:pt x="1" y="7"/>
                  </a:lnTo>
                  <a:lnTo>
                    <a:pt x="4" y="4"/>
                  </a:lnTo>
                  <a:lnTo>
                    <a:pt x="8" y="1"/>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2" name="Freeform 568"/>
            <p:cNvSpPr>
              <a:spLocks/>
            </p:cNvSpPr>
            <p:nvPr/>
          </p:nvSpPr>
          <p:spPr bwMode="auto">
            <a:xfrm>
              <a:off x="2382524" y="4620614"/>
              <a:ext cx="39688" cy="39688"/>
            </a:xfrm>
            <a:custGeom>
              <a:avLst/>
              <a:gdLst>
                <a:gd name="T0" fmla="*/ 12 w 25"/>
                <a:gd name="T1" fmla="*/ 0 h 25"/>
                <a:gd name="T2" fmla="*/ 12 w 25"/>
                <a:gd name="T3" fmla="*/ 0 h 25"/>
                <a:gd name="T4" fmla="*/ 18 w 25"/>
                <a:gd name="T5" fmla="*/ 1 h 25"/>
                <a:gd name="T6" fmla="*/ 21 w 25"/>
                <a:gd name="T7" fmla="*/ 4 h 25"/>
                <a:gd name="T8" fmla="*/ 23 w 25"/>
                <a:gd name="T9" fmla="*/ 8 h 25"/>
                <a:gd name="T10" fmla="*/ 25 w 25"/>
                <a:gd name="T11" fmla="*/ 12 h 25"/>
                <a:gd name="T12" fmla="*/ 25 w 25"/>
                <a:gd name="T13" fmla="*/ 12 h 25"/>
                <a:gd name="T14" fmla="*/ 23 w 25"/>
                <a:gd name="T15" fmla="*/ 18 h 25"/>
                <a:gd name="T16" fmla="*/ 21 w 25"/>
                <a:gd name="T17" fmla="*/ 22 h 25"/>
                <a:gd name="T18" fmla="*/ 18 w 25"/>
                <a:gd name="T19" fmla="*/ 23 h 25"/>
                <a:gd name="T20" fmla="*/ 12 w 25"/>
                <a:gd name="T21" fmla="*/ 25 h 25"/>
                <a:gd name="T22" fmla="*/ 12 w 25"/>
                <a:gd name="T23" fmla="*/ 25 h 25"/>
                <a:gd name="T24" fmla="*/ 8 w 25"/>
                <a:gd name="T25" fmla="*/ 23 h 25"/>
                <a:gd name="T26" fmla="*/ 4 w 25"/>
                <a:gd name="T27" fmla="*/ 22 h 25"/>
                <a:gd name="T28" fmla="*/ 1 w 25"/>
                <a:gd name="T29" fmla="*/ 18 h 25"/>
                <a:gd name="T30" fmla="*/ 0 w 25"/>
                <a:gd name="T31" fmla="*/ 12 h 25"/>
                <a:gd name="T32" fmla="*/ 0 w 25"/>
                <a:gd name="T33" fmla="*/ 12 h 25"/>
                <a:gd name="T34" fmla="*/ 1 w 25"/>
                <a:gd name="T35" fmla="*/ 8 h 25"/>
                <a:gd name="T36" fmla="*/ 4 w 25"/>
                <a:gd name="T37" fmla="*/ 4 h 25"/>
                <a:gd name="T38" fmla="*/ 8 w 25"/>
                <a:gd name="T39" fmla="*/ 1 h 25"/>
                <a:gd name="T40" fmla="*/ 12 w 25"/>
                <a:gd name="T41" fmla="*/ 0 h 25"/>
                <a:gd name="T42" fmla="*/ 12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0"/>
                  </a:moveTo>
                  <a:lnTo>
                    <a:pt x="12" y="0"/>
                  </a:lnTo>
                  <a:lnTo>
                    <a:pt x="18" y="1"/>
                  </a:lnTo>
                  <a:lnTo>
                    <a:pt x="21" y="4"/>
                  </a:lnTo>
                  <a:lnTo>
                    <a:pt x="23" y="8"/>
                  </a:lnTo>
                  <a:lnTo>
                    <a:pt x="25" y="12"/>
                  </a:lnTo>
                  <a:lnTo>
                    <a:pt x="25" y="12"/>
                  </a:lnTo>
                  <a:lnTo>
                    <a:pt x="23" y="18"/>
                  </a:lnTo>
                  <a:lnTo>
                    <a:pt x="21" y="22"/>
                  </a:lnTo>
                  <a:lnTo>
                    <a:pt x="18" y="23"/>
                  </a:lnTo>
                  <a:lnTo>
                    <a:pt x="12" y="25"/>
                  </a:lnTo>
                  <a:lnTo>
                    <a:pt x="12" y="25"/>
                  </a:lnTo>
                  <a:lnTo>
                    <a:pt x="8" y="23"/>
                  </a:lnTo>
                  <a:lnTo>
                    <a:pt x="4" y="22"/>
                  </a:lnTo>
                  <a:lnTo>
                    <a:pt x="1" y="18"/>
                  </a:lnTo>
                  <a:lnTo>
                    <a:pt x="0" y="12"/>
                  </a:lnTo>
                  <a:lnTo>
                    <a:pt x="0" y="12"/>
                  </a:lnTo>
                  <a:lnTo>
                    <a:pt x="1" y="8"/>
                  </a:lnTo>
                  <a:lnTo>
                    <a:pt x="4" y="4"/>
                  </a:lnTo>
                  <a:lnTo>
                    <a:pt x="8" y="1"/>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3" name="Freeform 569"/>
            <p:cNvSpPr>
              <a:spLocks/>
            </p:cNvSpPr>
            <p:nvPr/>
          </p:nvSpPr>
          <p:spPr bwMode="auto">
            <a:xfrm>
              <a:off x="2365061" y="4572989"/>
              <a:ext cx="39688" cy="39688"/>
            </a:xfrm>
            <a:custGeom>
              <a:avLst/>
              <a:gdLst>
                <a:gd name="T0" fmla="*/ 12 w 25"/>
                <a:gd name="T1" fmla="*/ 0 h 25"/>
                <a:gd name="T2" fmla="*/ 12 w 25"/>
                <a:gd name="T3" fmla="*/ 0 h 25"/>
                <a:gd name="T4" fmla="*/ 18 w 25"/>
                <a:gd name="T5" fmla="*/ 1 h 25"/>
                <a:gd name="T6" fmla="*/ 21 w 25"/>
                <a:gd name="T7" fmla="*/ 3 h 25"/>
                <a:gd name="T8" fmla="*/ 23 w 25"/>
                <a:gd name="T9" fmla="*/ 7 h 25"/>
                <a:gd name="T10" fmla="*/ 25 w 25"/>
                <a:gd name="T11" fmla="*/ 12 h 25"/>
                <a:gd name="T12" fmla="*/ 25 w 25"/>
                <a:gd name="T13" fmla="*/ 12 h 25"/>
                <a:gd name="T14" fmla="*/ 23 w 25"/>
                <a:gd name="T15" fmla="*/ 16 h 25"/>
                <a:gd name="T16" fmla="*/ 21 w 25"/>
                <a:gd name="T17" fmla="*/ 21 h 25"/>
                <a:gd name="T18" fmla="*/ 18 w 25"/>
                <a:gd name="T19" fmla="*/ 23 h 25"/>
                <a:gd name="T20" fmla="*/ 12 w 25"/>
                <a:gd name="T21" fmla="*/ 25 h 25"/>
                <a:gd name="T22" fmla="*/ 12 w 25"/>
                <a:gd name="T23" fmla="*/ 25 h 25"/>
                <a:gd name="T24" fmla="*/ 8 w 25"/>
                <a:gd name="T25" fmla="*/ 23 h 25"/>
                <a:gd name="T26" fmla="*/ 4 w 25"/>
                <a:gd name="T27" fmla="*/ 21 h 25"/>
                <a:gd name="T28" fmla="*/ 1 w 25"/>
                <a:gd name="T29" fmla="*/ 16 h 25"/>
                <a:gd name="T30" fmla="*/ 0 w 25"/>
                <a:gd name="T31" fmla="*/ 12 h 25"/>
                <a:gd name="T32" fmla="*/ 0 w 25"/>
                <a:gd name="T33" fmla="*/ 12 h 25"/>
                <a:gd name="T34" fmla="*/ 1 w 25"/>
                <a:gd name="T35" fmla="*/ 7 h 25"/>
                <a:gd name="T36" fmla="*/ 4 w 25"/>
                <a:gd name="T37" fmla="*/ 3 h 25"/>
                <a:gd name="T38" fmla="*/ 8 w 25"/>
                <a:gd name="T39" fmla="*/ 1 h 25"/>
                <a:gd name="T40" fmla="*/ 12 w 25"/>
                <a:gd name="T41" fmla="*/ 0 h 25"/>
                <a:gd name="T42" fmla="*/ 12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0"/>
                  </a:moveTo>
                  <a:lnTo>
                    <a:pt x="12" y="0"/>
                  </a:lnTo>
                  <a:lnTo>
                    <a:pt x="18" y="1"/>
                  </a:lnTo>
                  <a:lnTo>
                    <a:pt x="21" y="3"/>
                  </a:lnTo>
                  <a:lnTo>
                    <a:pt x="23" y="7"/>
                  </a:lnTo>
                  <a:lnTo>
                    <a:pt x="25" y="12"/>
                  </a:lnTo>
                  <a:lnTo>
                    <a:pt x="25" y="12"/>
                  </a:lnTo>
                  <a:lnTo>
                    <a:pt x="23" y="16"/>
                  </a:lnTo>
                  <a:lnTo>
                    <a:pt x="21" y="21"/>
                  </a:lnTo>
                  <a:lnTo>
                    <a:pt x="18" y="23"/>
                  </a:lnTo>
                  <a:lnTo>
                    <a:pt x="12" y="25"/>
                  </a:lnTo>
                  <a:lnTo>
                    <a:pt x="12" y="25"/>
                  </a:lnTo>
                  <a:lnTo>
                    <a:pt x="8" y="23"/>
                  </a:lnTo>
                  <a:lnTo>
                    <a:pt x="4" y="21"/>
                  </a:lnTo>
                  <a:lnTo>
                    <a:pt x="1" y="16"/>
                  </a:lnTo>
                  <a:lnTo>
                    <a:pt x="0" y="12"/>
                  </a:lnTo>
                  <a:lnTo>
                    <a:pt x="0" y="12"/>
                  </a:lnTo>
                  <a:lnTo>
                    <a:pt x="1" y="7"/>
                  </a:lnTo>
                  <a:lnTo>
                    <a:pt x="4" y="3"/>
                  </a:lnTo>
                  <a:lnTo>
                    <a:pt x="8" y="1"/>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4" name="Freeform 570"/>
            <p:cNvSpPr>
              <a:spLocks/>
            </p:cNvSpPr>
            <p:nvPr/>
          </p:nvSpPr>
          <p:spPr bwMode="auto">
            <a:xfrm>
              <a:off x="2342836" y="4522189"/>
              <a:ext cx="39688" cy="39688"/>
            </a:xfrm>
            <a:custGeom>
              <a:avLst/>
              <a:gdLst>
                <a:gd name="T0" fmla="*/ 25 w 25"/>
                <a:gd name="T1" fmla="*/ 13 h 25"/>
                <a:gd name="T2" fmla="*/ 25 w 25"/>
                <a:gd name="T3" fmla="*/ 13 h 25"/>
                <a:gd name="T4" fmla="*/ 24 w 25"/>
                <a:gd name="T5" fmla="*/ 18 h 25"/>
                <a:gd name="T6" fmla="*/ 21 w 25"/>
                <a:gd name="T7" fmla="*/ 21 h 25"/>
                <a:gd name="T8" fmla="*/ 18 w 25"/>
                <a:gd name="T9" fmla="*/ 24 h 25"/>
                <a:gd name="T10" fmla="*/ 13 w 25"/>
                <a:gd name="T11" fmla="*/ 25 h 25"/>
                <a:gd name="T12" fmla="*/ 13 w 25"/>
                <a:gd name="T13" fmla="*/ 25 h 25"/>
                <a:gd name="T14" fmla="*/ 9 w 25"/>
                <a:gd name="T15" fmla="*/ 24 h 25"/>
                <a:gd name="T16" fmla="*/ 4 w 25"/>
                <a:gd name="T17" fmla="*/ 21 h 25"/>
                <a:gd name="T18" fmla="*/ 2 w 25"/>
                <a:gd name="T19" fmla="*/ 18 h 25"/>
                <a:gd name="T20" fmla="*/ 0 w 25"/>
                <a:gd name="T21" fmla="*/ 13 h 25"/>
                <a:gd name="T22" fmla="*/ 0 w 25"/>
                <a:gd name="T23" fmla="*/ 13 h 25"/>
                <a:gd name="T24" fmla="*/ 2 w 25"/>
                <a:gd name="T25" fmla="*/ 9 h 25"/>
                <a:gd name="T26" fmla="*/ 4 w 25"/>
                <a:gd name="T27" fmla="*/ 4 h 25"/>
                <a:gd name="T28" fmla="*/ 9 w 25"/>
                <a:gd name="T29" fmla="*/ 2 h 25"/>
                <a:gd name="T30" fmla="*/ 13 w 25"/>
                <a:gd name="T31" fmla="*/ 0 h 25"/>
                <a:gd name="T32" fmla="*/ 13 w 25"/>
                <a:gd name="T33" fmla="*/ 0 h 25"/>
                <a:gd name="T34" fmla="*/ 18 w 25"/>
                <a:gd name="T35" fmla="*/ 2 h 25"/>
                <a:gd name="T36" fmla="*/ 21 w 25"/>
                <a:gd name="T37" fmla="*/ 4 h 25"/>
                <a:gd name="T38" fmla="*/ 24 w 25"/>
                <a:gd name="T39" fmla="*/ 9 h 25"/>
                <a:gd name="T40" fmla="*/ 25 w 25"/>
                <a:gd name="T41" fmla="*/ 13 h 25"/>
                <a:gd name="T42" fmla="*/ 25 w 25"/>
                <a:gd name="T4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25" y="13"/>
                  </a:moveTo>
                  <a:lnTo>
                    <a:pt x="25" y="13"/>
                  </a:lnTo>
                  <a:lnTo>
                    <a:pt x="24" y="18"/>
                  </a:lnTo>
                  <a:lnTo>
                    <a:pt x="21" y="21"/>
                  </a:lnTo>
                  <a:lnTo>
                    <a:pt x="18" y="24"/>
                  </a:lnTo>
                  <a:lnTo>
                    <a:pt x="13" y="25"/>
                  </a:lnTo>
                  <a:lnTo>
                    <a:pt x="13" y="25"/>
                  </a:lnTo>
                  <a:lnTo>
                    <a:pt x="9" y="24"/>
                  </a:lnTo>
                  <a:lnTo>
                    <a:pt x="4" y="21"/>
                  </a:lnTo>
                  <a:lnTo>
                    <a:pt x="2" y="18"/>
                  </a:lnTo>
                  <a:lnTo>
                    <a:pt x="0" y="13"/>
                  </a:lnTo>
                  <a:lnTo>
                    <a:pt x="0" y="13"/>
                  </a:lnTo>
                  <a:lnTo>
                    <a:pt x="2" y="9"/>
                  </a:lnTo>
                  <a:lnTo>
                    <a:pt x="4" y="4"/>
                  </a:lnTo>
                  <a:lnTo>
                    <a:pt x="9" y="2"/>
                  </a:lnTo>
                  <a:lnTo>
                    <a:pt x="13" y="0"/>
                  </a:lnTo>
                  <a:lnTo>
                    <a:pt x="13" y="0"/>
                  </a:lnTo>
                  <a:lnTo>
                    <a:pt x="18" y="2"/>
                  </a:lnTo>
                  <a:lnTo>
                    <a:pt x="21" y="4"/>
                  </a:lnTo>
                  <a:lnTo>
                    <a:pt x="24" y="9"/>
                  </a:lnTo>
                  <a:lnTo>
                    <a:pt x="25" y="13"/>
                  </a:lnTo>
                  <a:lnTo>
                    <a:pt x="25" y="1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5" name="Freeform 571"/>
            <p:cNvSpPr>
              <a:spLocks/>
            </p:cNvSpPr>
            <p:nvPr/>
          </p:nvSpPr>
          <p:spPr bwMode="auto">
            <a:xfrm>
              <a:off x="2314261" y="4563464"/>
              <a:ext cx="39688" cy="39688"/>
            </a:xfrm>
            <a:custGeom>
              <a:avLst/>
              <a:gdLst>
                <a:gd name="T0" fmla="*/ 25 w 25"/>
                <a:gd name="T1" fmla="*/ 13 h 25"/>
                <a:gd name="T2" fmla="*/ 25 w 25"/>
                <a:gd name="T3" fmla="*/ 13 h 25"/>
                <a:gd name="T4" fmla="*/ 24 w 25"/>
                <a:gd name="T5" fmla="*/ 17 h 25"/>
                <a:gd name="T6" fmla="*/ 21 w 25"/>
                <a:gd name="T7" fmla="*/ 21 h 25"/>
                <a:gd name="T8" fmla="*/ 18 w 25"/>
                <a:gd name="T9" fmla="*/ 24 h 25"/>
                <a:gd name="T10" fmla="*/ 13 w 25"/>
                <a:gd name="T11" fmla="*/ 25 h 25"/>
                <a:gd name="T12" fmla="*/ 13 w 25"/>
                <a:gd name="T13" fmla="*/ 25 h 25"/>
                <a:gd name="T14" fmla="*/ 9 w 25"/>
                <a:gd name="T15" fmla="*/ 24 h 25"/>
                <a:gd name="T16" fmla="*/ 5 w 25"/>
                <a:gd name="T17" fmla="*/ 21 h 25"/>
                <a:gd name="T18" fmla="*/ 2 w 25"/>
                <a:gd name="T19" fmla="*/ 17 h 25"/>
                <a:gd name="T20" fmla="*/ 0 w 25"/>
                <a:gd name="T21" fmla="*/ 13 h 25"/>
                <a:gd name="T22" fmla="*/ 0 w 25"/>
                <a:gd name="T23" fmla="*/ 13 h 25"/>
                <a:gd name="T24" fmla="*/ 2 w 25"/>
                <a:gd name="T25" fmla="*/ 7 h 25"/>
                <a:gd name="T26" fmla="*/ 5 w 25"/>
                <a:gd name="T27" fmla="*/ 3 h 25"/>
                <a:gd name="T28" fmla="*/ 9 w 25"/>
                <a:gd name="T29" fmla="*/ 0 h 25"/>
                <a:gd name="T30" fmla="*/ 13 w 25"/>
                <a:gd name="T31" fmla="*/ 0 h 25"/>
                <a:gd name="T32" fmla="*/ 13 w 25"/>
                <a:gd name="T33" fmla="*/ 0 h 25"/>
                <a:gd name="T34" fmla="*/ 18 w 25"/>
                <a:gd name="T35" fmla="*/ 0 h 25"/>
                <a:gd name="T36" fmla="*/ 21 w 25"/>
                <a:gd name="T37" fmla="*/ 3 h 25"/>
                <a:gd name="T38" fmla="*/ 24 w 25"/>
                <a:gd name="T39" fmla="*/ 7 h 25"/>
                <a:gd name="T40" fmla="*/ 25 w 25"/>
                <a:gd name="T41" fmla="*/ 13 h 25"/>
                <a:gd name="T42" fmla="*/ 25 w 25"/>
                <a:gd name="T4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25" y="13"/>
                  </a:moveTo>
                  <a:lnTo>
                    <a:pt x="25" y="13"/>
                  </a:lnTo>
                  <a:lnTo>
                    <a:pt x="24" y="17"/>
                  </a:lnTo>
                  <a:lnTo>
                    <a:pt x="21" y="21"/>
                  </a:lnTo>
                  <a:lnTo>
                    <a:pt x="18" y="24"/>
                  </a:lnTo>
                  <a:lnTo>
                    <a:pt x="13" y="25"/>
                  </a:lnTo>
                  <a:lnTo>
                    <a:pt x="13" y="25"/>
                  </a:lnTo>
                  <a:lnTo>
                    <a:pt x="9" y="24"/>
                  </a:lnTo>
                  <a:lnTo>
                    <a:pt x="5" y="21"/>
                  </a:lnTo>
                  <a:lnTo>
                    <a:pt x="2" y="17"/>
                  </a:lnTo>
                  <a:lnTo>
                    <a:pt x="0" y="13"/>
                  </a:lnTo>
                  <a:lnTo>
                    <a:pt x="0" y="13"/>
                  </a:lnTo>
                  <a:lnTo>
                    <a:pt x="2" y="7"/>
                  </a:lnTo>
                  <a:lnTo>
                    <a:pt x="5" y="3"/>
                  </a:lnTo>
                  <a:lnTo>
                    <a:pt x="9" y="0"/>
                  </a:lnTo>
                  <a:lnTo>
                    <a:pt x="13" y="0"/>
                  </a:lnTo>
                  <a:lnTo>
                    <a:pt x="13" y="0"/>
                  </a:lnTo>
                  <a:lnTo>
                    <a:pt x="18" y="0"/>
                  </a:lnTo>
                  <a:lnTo>
                    <a:pt x="21" y="3"/>
                  </a:lnTo>
                  <a:lnTo>
                    <a:pt x="24" y="7"/>
                  </a:lnTo>
                  <a:lnTo>
                    <a:pt x="25" y="13"/>
                  </a:lnTo>
                  <a:lnTo>
                    <a:pt x="25" y="1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6" name="Freeform 572"/>
            <p:cNvSpPr>
              <a:spLocks/>
            </p:cNvSpPr>
            <p:nvPr/>
          </p:nvSpPr>
          <p:spPr bwMode="auto">
            <a:xfrm>
              <a:off x="2287274" y="4609502"/>
              <a:ext cx="38100" cy="39688"/>
            </a:xfrm>
            <a:custGeom>
              <a:avLst/>
              <a:gdLst>
                <a:gd name="T0" fmla="*/ 12 w 24"/>
                <a:gd name="T1" fmla="*/ 0 h 25"/>
                <a:gd name="T2" fmla="*/ 12 w 24"/>
                <a:gd name="T3" fmla="*/ 0 h 25"/>
                <a:gd name="T4" fmla="*/ 16 w 24"/>
                <a:gd name="T5" fmla="*/ 0 h 25"/>
                <a:gd name="T6" fmla="*/ 20 w 24"/>
                <a:gd name="T7" fmla="*/ 3 h 25"/>
                <a:gd name="T8" fmla="*/ 23 w 24"/>
                <a:gd name="T9" fmla="*/ 7 h 25"/>
                <a:gd name="T10" fmla="*/ 24 w 24"/>
                <a:gd name="T11" fmla="*/ 13 h 25"/>
                <a:gd name="T12" fmla="*/ 24 w 24"/>
                <a:gd name="T13" fmla="*/ 13 h 25"/>
                <a:gd name="T14" fmla="*/ 23 w 24"/>
                <a:gd name="T15" fmla="*/ 17 h 25"/>
                <a:gd name="T16" fmla="*/ 20 w 24"/>
                <a:gd name="T17" fmla="*/ 21 h 25"/>
                <a:gd name="T18" fmla="*/ 16 w 24"/>
                <a:gd name="T19" fmla="*/ 24 h 25"/>
                <a:gd name="T20" fmla="*/ 12 w 24"/>
                <a:gd name="T21" fmla="*/ 25 h 25"/>
                <a:gd name="T22" fmla="*/ 12 w 24"/>
                <a:gd name="T23" fmla="*/ 25 h 25"/>
                <a:gd name="T24" fmla="*/ 6 w 24"/>
                <a:gd name="T25" fmla="*/ 24 h 25"/>
                <a:gd name="T26" fmla="*/ 4 w 24"/>
                <a:gd name="T27" fmla="*/ 21 h 25"/>
                <a:gd name="T28" fmla="*/ 1 w 24"/>
                <a:gd name="T29" fmla="*/ 17 h 25"/>
                <a:gd name="T30" fmla="*/ 0 w 24"/>
                <a:gd name="T31" fmla="*/ 13 h 25"/>
                <a:gd name="T32" fmla="*/ 0 w 24"/>
                <a:gd name="T33" fmla="*/ 13 h 25"/>
                <a:gd name="T34" fmla="*/ 1 w 24"/>
                <a:gd name="T35" fmla="*/ 7 h 25"/>
                <a:gd name="T36" fmla="*/ 4 w 24"/>
                <a:gd name="T37" fmla="*/ 3 h 25"/>
                <a:gd name="T38" fmla="*/ 6 w 24"/>
                <a:gd name="T39" fmla="*/ 0 h 25"/>
                <a:gd name="T40" fmla="*/ 12 w 24"/>
                <a:gd name="T41" fmla="*/ 0 h 25"/>
                <a:gd name="T42" fmla="*/ 12 w 24"/>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5">
                  <a:moveTo>
                    <a:pt x="12" y="0"/>
                  </a:moveTo>
                  <a:lnTo>
                    <a:pt x="12" y="0"/>
                  </a:lnTo>
                  <a:lnTo>
                    <a:pt x="16" y="0"/>
                  </a:lnTo>
                  <a:lnTo>
                    <a:pt x="20" y="3"/>
                  </a:lnTo>
                  <a:lnTo>
                    <a:pt x="23" y="7"/>
                  </a:lnTo>
                  <a:lnTo>
                    <a:pt x="24" y="13"/>
                  </a:lnTo>
                  <a:lnTo>
                    <a:pt x="24" y="13"/>
                  </a:lnTo>
                  <a:lnTo>
                    <a:pt x="23" y="17"/>
                  </a:lnTo>
                  <a:lnTo>
                    <a:pt x="20" y="21"/>
                  </a:lnTo>
                  <a:lnTo>
                    <a:pt x="16" y="24"/>
                  </a:lnTo>
                  <a:lnTo>
                    <a:pt x="12" y="25"/>
                  </a:lnTo>
                  <a:lnTo>
                    <a:pt x="12" y="25"/>
                  </a:lnTo>
                  <a:lnTo>
                    <a:pt x="6" y="24"/>
                  </a:lnTo>
                  <a:lnTo>
                    <a:pt x="4" y="21"/>
                  </a:lnTo>
                  <a:lnTo>
                    <a:pt x="1" y="17"/>
                  </a:lnTo>
                  <a:lnTo>
                    <a:pt x="0" y="13"/>
                  </a:lnTo>
                  <a:lnTo>
                    <a:pt x="0" y="13"/>
                  </a:lnTo>
                  <a:lnTo>
                    <a:pt x="1" y="7"/>
                  </a:lnTo>
                  <a:lnTo>
                    <a:pt x="4" y="3"/>
                  </a:lnTo>
                  <a:lnTo>
                    <a:pt x="6" y="0"/>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7" name="Freeform 573"/>
            <p:cNvSpPr>
              <a:spLocks/>
            </p:cNvSpPr>
            <p:nvPr/>
          </p:nvSpPr>
          <p:spPr bwMode="auto">
            <a:xfrm>
              <a:off x="2258699" y="4657127"/>
              <a:ext cx="36513" cy="39688"/>
            </a:xfrm>
            <a:custGeom>
              <a:avLst/>
              <a:gdLst>
                <a:gd name="T0" fmla="*/ 23 w 23"/>
                <a:gd name="T1" fmla="*/ 13 h 25"/>
                <a:gd name="T2" fmla="*/ 23 w 23"/>
                <a:gd name="T3" fmla="*/ 13 h 25"/>
                <a:gd name="T4" fmla="*/ 23 w 23"/>
                <a:gd name="T5" fmla="*/ 18 h 25"/>
                <a:gd name="T6" fmla="*/ 20 w 23"/>
                <a:gd name="T7" fmla="*/ 22 h 25"/>
                <a:gd name="T8" fmla="*/ 16 w 23"/>
                <a:gd name="T9" fmla="*/ 25 h 25"/>
                <a:gd name="T10" fmla="*/ 12 w 23"/>
                <a:gd name="T11" fmla="*/ 25 h 25"/>
                <a:gd name="T12" fmla="*/ 12 w 23"/>
                <a:gd name="T13" fmla="*/ 25 h 25"/>
                <a:gd name="T14" fmla="*/ 7 w 23"/>
                <a:gd name="T15" fmla="*/ 25 h 25"/>
                <a:gd name="T16" fmla="*/ 2 w 23"/>
                <a:gd name="T17" fmla="*/ 22 h 25"/>
                <a:gd name="T18" fmla="*/ 0 w 23"/>
                <a:gd name="T19" fmla="*/ 18 h 25"/>
                <a:gd name="T20" fmla="*/ 0 w 23"/>
                <a:gd name="T21" fmla="*/ 13 h 25"/>
                <a:gd name="T22" fmla="*/ 0 w 23"/>
                <a:gd name="T23" fmla="*/ 13 h 25"/>
                <a:gd name="T24" fmla="*/ 0 w 23"/>
                <a:gd name="T25" fmla="*/ 9 h 25"/>
                <a:gd name="T26" fmla="*/ 2 w 23"/>
                <a:gd name="T27" fmla="*/ 5 h 25"/>
                <a:gd name="T28" fmla="*/ 7 w 23"/>
                <a:gd name="T29" fmla="*/ 2 h 25"/>
                <a:gd name="T30" fmla="*/ 12 w 23"/>
                <a:gd name="T31" fmla="*/ 0 h 25"/>
                <a:gd name="T32" fmla="*/ 12 w 23"/>
                <a:gd name="T33" fmla="*/ 0 h 25"/>
                <a:gd name="T34" fmla="*/ 16 w 23"/>
                <a:gd name="T35" fmla="*/ 2 h 25"/>
                <a:gd name="T36" fmla="*/ 20 w 23"/>
                <a:gd name="T37" fmla="*/ 5 h 25"/>
                <a:gd name="T38" fmla="*/ 23 w 23"/>
                <a:gd name="T39" fmla="*/ 9 h 25"/>
                <a:gd name="T40" fmla="*/ 23 w 23"/>
                <a:gd name="T41" fmla="*/ 13 h 25"/>
                <a:gd name="T42" fmla="*/ 23 w 23"/>
                <a:gd name="T43"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3" y="13"/>
                  </a:moveTo>
                  <a:lnTo>
                    <a:pt x="23" y="13"/>
                  </a:lnTo>
                  <a:lnTo>
                    <a:pt x="23" y="18"/>
                  </a:lnTo>
                  <a:lnTo>
                    <a:pt x="20" y="22"/>
                  </a:lnTo>
                  <a:lnTo>
                    <a:pt x="16" y="25"/>
                  </a:lnTo>
                  <a:lnTo>
                    <a:pt x="12" y="25"/>
                  </a:lnTo>
                  <a:lnTo>
                    <a:pt x="12" y="25"/>
                  </a:lnTo>
                  <a:lnTo>
                    <a:pt x="7" y="25"/>
                  </a:lnTo>
                  <a:lnTo>
                    <a:pt x="2" y="22"/>
                  </a:lnTo>
                  <a:lnTo>
                    <a:pt x="0" y="18"/>
                  </a:lnTo>
                  <a:lnTo>
                    <a:pt x="0" y="13"/>
                  </a:lnTo>
                  <a:lnTo>
                    <a:pt x="0" y="13"/>
                  </a:lnTo>
                  <a:lnTo>
                    <a:pt x="0" y="9"/>
                  </a:lnTo>
                  <a:lnTo>
                    <a:pt x="2" y="5"/>
                  </a:lnTo>
                  <a:lnTo>
                    <a:pt x="7" y="2"/>
                  </a:lnTo>
                  <a:lnTo>
                    <a:pt x="12" y="0"/>
                  </a:lnTo>
                  <a:lnTo>
                    <a:pt x="12" y="0"/>
                  </a:lnTo>
                  <a:lnTo>
                    <a:pt x="16" y="2"/>
                  </a:lnTo>
                  <a:lnTo>
                    <a:pt x="20" y="5"/>
                  </a:lnTo>
                  <a:lnTo>
                    <a:pt x="23" y="9"/>
                  </a:lnTo>
                  <a:lnTo>
                    <a:pt x="23" y="13"/>
                  </a:lnTo>
                  <a:lnTo>
                    <a:pt x="23" y="1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8" name="Freeform 574"/>
            <p:cNvSpPr>
              <a:spLocks/>
            </p:cNvSpPr>
            <p:nvPr/>
          </p:nvSpPr>
          <p:spPr bwMode="auto">
            <a:xfrm>
              <a:off x="2209486" y="4657127"/>
              <a:ext cx="39688" cy="39688"/>
            </a:xfrm>
            <a:custGeom>
              <a:avLst/>
              <a:gdLst>
                <a:gd name="T0" fmla="*/ 13 w 25"/>
                <a:gd name="T1" fmla="*/ 0 h 25"/>
                <a:gd name="T2" fmla="*/ 13 w 25"/>
                <a:gd name="T3" fmla="*/ 0 h 25"/>
                <a:gd name="T4" fmla="*/ 17 w 25"/>
                <a:gd name="T5" fmla="*/ 2 h 25"/>
                <a:gd name="T6" fmla="*/ 21 w 25"/>
                <a:gd name="T7" fmla="*/ 5 h 25"/>
                <a:gd name="T8" fmla="*/ 24 w 25"/>
                <a:gd name="T9" fmla="*/ 9 h 25"/>
                <a:gd name="T10" fmla="*/ 25 w 25"/>
                <a:gd name="T11" fmla="*/ 13 h 25"/>
                <a:gd name="T12" fmla="*/ 25 w 25"/>
                <a:gd name="T13" fmla="*/ 13 h 25"/>
                <a:gd name="T14" fmla="*/ 24 w 25"/>
                <a:gd name="T15" fmla="*/ 18 h 25"/>
                <a:gd name="T16" fmla="*/ 21 w 25"/>
                <a:gd name="T17" fmla="*/ 22 h 25"/>
                <a:gd name="T18" fmla="*/ 17 w 25"/>
                <a:gd name="T19" fmla="*/ 25 h 25"/>
                <a:gd name="T20" fmla="*/ 13 w 25"/>
                <a:gd name="T21" fmla="*/ 25 h 25"/>
                <a:gd name="T22" fmla="*/ 13 w 25"/>
                <a:gd name="T23" fmla="*/ 25 h 25"/>
                <a:gd name="T24" fmla="*/ 7 w 25"/>
                <a:gd name="T25" fmla="*/ 25 h 25"/>
                <a:gd name="T26" fmla="*/ 3 w 25"/>
                <a:gd name="T27" fmla="*/ 22 h 25"/>
                <a:gd name="T28" fmla="*/ 2 w 25"/>
                <a:gd name="T29" fmla="*/ 18 h 25"/>
                <a:gd name="T30" fmla="*/ 0 w 25"/>
                <a:gd name="T31" fmla="*/ 13 h 25"/>
                <a:gd name="T32" fmla="*/ 0 w 25"/>
                <a:gd name="T33" fmla="*/ 13 h 25"/>
                <a:gd name="T34" fmla="*/ 2 w 25"/>
                <a:gd name="T35" fmla="*/ 9 h 25"/>
                <a:gd name="T36" fmla="*/ 3 w 25"/>
                <a:gd name="T37" fmla="*/ 5 h 25"/>
                <a:gd name="T38" fmla="*/ 7 w 25"/>
                <a:gd name="T39" fmla="*/ 2 h 25"/>
                <a:gd name="T40" fmla="*/ 13 w 25"/>
                <a:gd name="T41" fmla="*/ 0 h 25"/>
                <a:gd name="T42" fmla="*/ 13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0"/>
                  </a:moveTo>
                  <a:lnTo>
                    <a:pt x="13" y="0"/>
                  </a:lnTo>
                  <a:lnTo>
                    <a:pt x="17" y="2"/>
                  </a:lnTo>
                  <a:lnTo>
                    <a:pt x="21" y="5"/>
                  </a:lnTo>
                  <a:lnTo>
                    <a:pt x="24" y="9"/>
                  </a:lnTo>
                  <a:lnTo>
                    <a:pt x="25" y="13"/>
                  </a:lnTo>
                  <a:lnTo>
                    <a:pt x="25" y="13"/>
                  </a:lnTo>
                  <a:lnTo>
                    <a:pt x="24" y="18"/>
                  </a:lnTo>
                  <a:lnTo>
                    <a:pt x="21" y="22"/>
                  </a:lnTo>
                  <a:lnTo>
                    <a:pt x="17" y="25"/>
                  </a:lnTo>
                  <a:lnTo>
                    <a:pt x="13" y="25"/>
                  </a:lnTo>
                  <a:lnTo>
                    <a:pt x="13" y="25"/>
                  </a:lnTo>
                  <a:lnTo>
                    <a:pt x="7" y="25"/>
                  </a:lnTo>
                  <a:lnTo>
                    <a:pt x="3" y="22"/>
                  </a:lnTo>
                  <a:lnTo>
                    <a:pt x="2" y="18"/>
                  </a:lnTo>
                  <a:lnTo>
                    <a:pt x="0" y="13"/>
                  </a:lnTo>
                  <a:lnTo>
                    <a:pt x="0" y="13"/>
                  </a:lnTo>
                  <a:lnTo>
                    <a:pt x="2" y="9"/>
                  </a:lnTo>
                  <a:lnTo>
                    <a:pt x="3" y="5"/>
                  </a:lnTo>
                  <a:lnTo>
                    <a:pt x="7" y="2"/>
                  </a:lnTo>
                  <a:lnTo>
                    <a:pt x="13" y="0"/>
                  </a:lnTo>
                  <a:lnTo>
                    <a:pt x="13"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69" name="Freeform 575"/>
            <p:cNvSpPr>
              <a:spLocks/>
            </p:cNvSpPr>
            <p:nvPr/>
          </p:nvSpPr>
          <p:spPr bwMode="auto">
            <a:xfrm>
              <a:off x="2161861" y="4657127"/>
              <a:ext cx="39688" cy="39688"/>
            </a:xfrm>
            <a:custGeom>
              <a:avLst/>
              <a:gdLst>
                <a:gd name="T0" fmla="*/ 13 w 25"/>
                <a:gd name="T1" fmla="*/ 0 h 25"/>
                <a:gd name="T2" fmla="*/ 13 w 25"/>
                <a:gd name="T3" fmla="*/ 0 h 25"/>
                <a:gd name="T4" fmla="*/ 17 w 25"/>
                <a:gd name="T5" fmla="*/ 2 h 25"/>
                <a:gd name="T6" fmla="*/ 21 w 25"/>
                <a:gd name="T7" fmla="*/ 5 h 25"/>
                <a:gd name="T8" fmla="*/ 24 w 25"/>
                <a:gd name="T9" fmla="*/ 9 h 25"/>
                <a:gd name="T10" fmla="*/ 25 w 25"/>
                <a:gd name="T11" fmla="*/ 13 h 25"/>
                <a:gd name="T12" fmla="*/ 25 w 25"/>
                <a:gd name="T13" fmla="*/ 13 h 25"/>
                <a:gd name="T14" fmla="*/ 24 w 25"/>
                <a:gd name="T15" fmla="*/ 18 h 25"/>
                <a:gd name="T16" fmla="*/ 21 w 25"/>
                <a:gd name="T17" fmla="*/ 22 h 25"/>
                <a:gd name="T18" fmla="*/ 17 w 25"/>
                <a:gd name="T19" fmla="*/ 25 h 25"/>
                <a:gd name="T20" fmla="*/ 13 w 25"/>
                <a:gd name="T21" fmla="*/ 25 h 25"/>
                <a:gd name="T22" fmla="*/ 13 w 25"/>
                <a:gd name="T23" fmla="*/ 25 h 25"/>
                <a:gd name="T24" fmla="*/ 7 w 25"/>
                <a:gd name="T25" fmla="*/ 25 h 25"/>
                <a:gd name="T26" fmla="*/ 3 w 25"/>
                <a:gd name="T27" fmla="*/ 22 h 25"/>
                <a:gd name="T28" fmla="*/ 0 w 25"/>
                <a:gd name="T29" fmla="*/ 18 h 25"/>
                <a:gd name="T30" fmla="*/ 0 w 25"/>
                <a:gd name="T31" fmla="*/ 13 h 25"/>
                <a:gd name="T32" fmla="*/ 0 w 25"/>
                <a:gd name="T33" fmla="*/ 13 h 25"/>
                <a:gd name="T34" fmla="*/ 0 w 25"/>
                <a:gd name="T35" fmla="*/ 9 h 25"/>
                <a:gd name="T36" fmla="*/ 3 w 25"/>
                <a:gd name="T37" fmla="*/ 5 h 25"/>
                <a:gd name="T38" fmla="*/ 7 w 25"/>
                <a:gd name="T39" fmla="*/ 2 h 25"/>
                <a:gd name="T40" fmla="*/ 13 w 25"/>
                <a:gd name="T41" fmla="*/ 0 h 25"/>
                <a:gd name="T42" fmla="*/ 13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0"/>
                  </a:moveTo>
                  <a:lnTo>
                    <a:pt x="13" y="0"/>
                  </a:lnTo>
                  <a:lnTo>
                    <a:pt x="17" y="2"/>
                  </a:lnTo>
                  <a:lnTo>
                    <a:pt x="21" y="5"/>
                  </a:lnTo>
                  <a:lnTo>
                    <a:pt x="24" y="9"/>
                  </a:lnTo>
                  <a:lnTo>
                    <a:pt x="25" y="13"/>
                  </a:lnTo>
                  <a:lnTo>
                    <a:pt x="25" y="13"/>
                  </a:lnTo>
                  <a:lnTo>
                    <a:pt x="24" y="18"/>
                  </a:lnTo>
                  <a:lnTo>
                    <a:pt x="21" y="22"/>
                  </a:lnTo>
                  <a:lnTo>
                    <a:pt x="17" y="25"/>
                  </a:lnTo>
                  <a:lnTo>
                    <a:pt x="13" y="25"/>
                  </a:lnTo>
                  <a:lnTo>
                    <a:pt x="13" y="25"/>
                  </a:lnTo>
                  <a:lnTo>
                    <a:pt x="7" y="25"/>
                  </a:lnTo>
                  <a:lnTo>
                    <a:pt x="3" y="22"/>
                  </a:lnTo>
                  <a:lnTo>
                    <a:pt x="0" y="18"/>
                  </a:lnTo>
                  <a:lnTo>
                    <a:pt x="0" y="13"/>
                  </a:lnTo>
                  <a:lnTo>
                    <a:pt x="0" y="13"/>
                  </a:lnTo>
                  <a:lnTo>
                    <a:pt x="0" y="9"/>
                  </a:lnTo>
                  <a:lnTo>
                    <a:pt x="3" y="5"/>
                  </a:lnTo>
                  <a:lnTo>
                    <a:pt x="7" y="2"/>
                  </a:lnTo>
                  <a:lnTo>
                    <a:pt x="13" y="0"/>
                  </a:lnTo>
                  <a:lnTo>
                    <a:pt x="13"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0" name="Freeform 576"/>
            <p:cNvSpPr>
              <a:spLocks/>
            </p:cNvSpPr>
            <p:nvPr/>
          </p:nvSpPr>
          <p:spPr bwMode="auto">
            <a:xfrm>
              <a:off x="2114236" y="4657127"/>
              <a:ext cx="39688" cy="39688"/>
            </a:xfrm>
            <a:custGeom>
              <a:avLst/>
              <a:gdLst>
                <a:gd name="T0" fmla="*/ 12 w 25"/>
                <a:gd name="T1" fmla="*/ 0 h 25"/>
                <a:gd name="T2" fmla="*/ 12 w 25"/>
                <a:gd name="T3" fmla="*/ 0 h 25"/>
                <a:gd name="T4" fmla="*/ 18 w 25"/>
                <a:gd name="T5" fmla="*/ 2 h 25"/>
                <a:gd name="T6" fmla="*/ 22 w 25"/>
                <a:gd name="T7" fmla="*/ 5 h 25"/>
                <a:gd name="T8" fmla="*/ 25 w 25"/>
                <a:gd name="T9" fmla="*/ 9 h 25"/>
                <a:gd name="T10" fmla="*/ 25 w 25"/>
                <a:gd name="T11" fmla="*/ 13 h 25"/>
                <a:gd name="T12" fmla="*/ 25 w 25"/>
                <a:gd name="T13" fmla="*/ 13 h 25"/>
                <a:gd name="T14" fmla="*/ 25 w 25"/>
                <a:gd name="T15" fmla="*/ 18 h 25"/>
                <a:gd name="T16" fmla="*/ 22 w 25"/>
                <a:gd name="T17" fmla="*/ 22 h 25"/>
                <a:gd name="T18" fmla="*/ 18 w 25"/>
                <a:gd name="T19" fmla="*/ 25 h 25"/>
                <a:gd name="T20" fmla="*/ 12 w 25"/>
                <a:gd name="T21" fmla="*/ 25 h 25"/>
                <a:gd name="T22" fmla="*/ 12 w 25"/>
                <a:gd name="T23" fmla="*/ 25 h 25"/>
                <a:gd name="T24" fmla="*/ 8 w 25"/>
                <a:gd name="T25" fmla="*/ 25 h 25"/>
                <a:gd name="T26" fmla="*/ 4 w 25"/>
                <a:gd name="T27" fmla="*/ 22 h 25"/>
                <a:gd name="T28" fmla="*/ 1 w 25"/>
                <a:gd name="T29" fmla="*/ 18 h 25"/>
                <a:gd name="T30" fmla="*/ 0 w 25"/>
                <a:gd name="T31" fmla="*/ 13 h 25"/>
                <a:gd name="T32" fmla="*/ 0 w 25"/>
                <a:gd name="T33" fmla="*/ 13 h 25"/>
                <a:gd name="T34" fmla="*/ 1 w 25"/>
                <a:gd name="T35" fmla="*/ 9 h 25"/>
                <a:gd name="T36" fmla="*/ 4 w 25"/>
                <a:gd name="T37" fmla="*/ 5 h 25"/>
                <a:gd name="T38" fmla="*/ 8 w 25"/>
                <a:gd name="T39" fmla="*/ 2 h 25"/>
                <a:gd name="T40" fmla="*/ 12 w 25"/>
                <a:gd name="T41" fmla="*/ 0 h 25"/>
                <a:gd name="T42" fmla="*/ 12 w 25"/>
                <a:gd name="T4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0"/>
                  </a:moveTo>
                  <a:lnTo>
                    <a:pt x="12" y="0"/>
                  </a:lnTo>
                  <a:lnTo>
                    <a:pt x="18" y="2"/>
                  </a:lnTo>
                  <a:lnTo>
                    <a:pt x="22" y="5"/>
                  </a:lnTo>
                  <a:lnTo>
                    <a:pt x="25" y="9"/>
                  </a:lnTo>
                  <a:lnTo>
                    <a:pt x="25" y="13"/>
                  </a:lnTo>
                  <a:lnTo>
                    <a:pt x="25" y="13"/>
                  </a:lnTo>
                  <a:lnTo>
                    <a:pt x="25" y="18"/>
                  </a:lnTo>
                  <a:lnTo>
                    <a:pt x="22" y="22"/>
                  </a:lnTo>
                  <a:lnTo>
                    <a:pt x="18" y="25"/>
                  </a:lnTo>
                  <a:lnTo>
                    <a:pt x="12" y="25"/>
                  </a:lnTo>
                  <a:lnTo>
                    <a:pt x="12" y="25"/>
                  </a:lnTo>
                  <a:lnTo>
                    <a:pt x="8" y="25"/>
                  </a:lnTo>
                  <a:lnTo>
                    <a:pt x="4" y="22"/>
                  </a:lnTo>
                  <a:lnTo>
                    <a:pt x="1" y="18"/>
                  </a:lnTo>
                  <a:lnTo>
                    <a:pt x="0" y="13"/>
                  </a:lnTo>
                  <a:lnTo>
                    <a:pt x="0" y="13"/>
                  </a:lnTo>
                  <a:lnTo>
                    <a:pt x="1" y="9"/>
                  </a:lnTo>
                  <a:lnTo>
                    <a:pt x="4" y="5"/>
                  </a:lnTo>
                  <a:lnTo>
                    <a:pt x="8" y="2"/>
                  </a:lnTo>
                  <a:lnTo>
                    <a:pt x="12" y="0"/>
                  </a:lnTo>
                  <a:lnTo>
                    <a:pt x="12"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sp>
        <p:nvSpPr>
          <p:cNvPr id="71" name="Freeform 250"/>
          <p:cNvSpPr>
            <a:spLocks noEditPoints="1"/>
          </p:cNvSpPr>
          <p:nvPr/>
        </p:nvSpPr>
        <p:spPr bwMode="auto">
          <a:xfrm>
            <a:off x="1489312" y="3085846"/>
            <a:ext cx="489776" cy="489776"/>
          </a:xfrm>
          <a:custGeom>
            <a:avLst/>
            <a:gdLst>
              <a:gd name="T0" fmla="*/ 73 w 295"/>
              <a:gd name="T1" fmla="*/ 162 h 302"/>
              <a:gd name="T2" fmla="*/ 95 w 295"/>
              <a:gd name="T3" fmla="*/ 148 h 302"/>
              <a:gd name="T4" fmla="*/ 96 w 295"/>
              <a:gd name="T5" fmla="*/ 133 h 302"/>
              <a:gd name="T6" fmla="*/ 79 w 295"/>
              <a:gd name="T7" fmla="*/ 117 h 302"/>
              <a:gd name="T8" fmla="*/ 57 w 295"/>
              <a:gd name="T9" fmla="*/ 113 h 302"/>
              <a:gd name="T10" fmla="*/ 29 w 295"/>
              <a:gd name="T11" fmla="*/ 119 h 302"/>
              <a:gd name="T12" fmla="*/ 16 w 295"/>
              <a:gd name="T13" fmla="*/ 139 h 302"/>
              <a:gd name="T14" fmla="*/ 23 w 295"/>
              <a:gd name="T15" fmla="*/ 152 h 302"/>
              <a:gd name="T16" fmla="*/ 49 w 295"/>
              <a:gd name="T17" fmla="*/ 163 h 302"/>
              <a:gd name="T18" fmla="*/ 154 w 295"/>
              <a:gd name="T19" fmla="*/ 38 h 302"/>
              <a:gd name="T20" fmla="*/ 177 w 295"/>
              <a:gd name="T21" fmla="*/ 26 h 302"/>
              <a:gd name="T22" fmla="*/ 176 w 295"/>
              <a:gd name="T23" fmla="*/ 16 h 302"/>
              <a:gd name="T24" fmla="*/ 154 w 295"/>
              <a:gd name="T25" fmla="*/ 7 h 302"/>
              <a:gd name="T26" fmla="*/ 130 w 295"/>
              <a:gd name="T27" fmla="*/ 19 h 302"/>
              <a:gd name="T28" fmla="*/ 132 w 295"/>
              <a:gd name="T29" fmla="*/ 29 h 302"/>
              <a:gd name="T30" fmla="*/ 154 w 295"/>
              <a:gd name="T31" fmla="*/ 38 h 302"/>
              <a:gd name="T32" fmla="*/ 277 w 295"/>
              <a:gd name="T33" fmla="*/ 48 h 302"/>
              <a:gd name="T34" fmla="*/ 286 w 295"/>
              <a:gd name="T35" fmla="*/ 37 h 302"/>
              <a:gd name="T36" fmla="*/ 270 w 295"/>
              <a:gd name="T37" fmla="*/ 23 h 302"/>
              <a:gd name="T38" fmla="*/ 243 w 295"/>
              <a:gd name="T39" fmla="*/ 26 h 302"/>
              <a:gd name="T40" fmla="*/ 236 w 295"/>
              <a:gd name="T41" fmla="*/ 37 h 302"/>
              <a:gd name="T42" fmla="*/ 251 w 295"/>
              <a:gd name="T43" fmla="*/ 52 h 302"/>
              <a:gd name="T44" fmla="*/ 261 w 295"/>
              <a:gd name="T45" fmla="*/ 15 h 302"/>
              <a:gd name="T46" fmla="*/ 286 w 295"/>
              <a:gd name="T47" fmla="*/ 22 h 302"/>
              <a:gd name="T48" fmla="*/ 295 w 295"/>
              <a:gd name="T49" fmla="*/ 37 h 302"/>
              <a:gd name="T50" fmla="*/ 292 w 295"/>
              <a:gd name="T51" fmla="*/ 124 h 302"/>
              <a:gd name="T52" fmla="*/ 275 w 295"/>
              <a:gd name="T53" fmla="*/ 136 h 302"/>
              <a:gd name="T54" fmla="*/ 254 w 295"/>
              <a:gd name="T55" fmla="*/ 136 h 302"/>
              <a:gd name="T56" fmla="*/ 232 w 295"/>
              <a:gd name="T57" fmla="*/ 128 h 302"/>
              <a:gd name="T58" fmla="*/ 225 w 295"/>
              <a:gd name="T59" fmla="*/ 80 h 302"/>
              <a:gd name="T60" fmla="*/ 188 w 295"/>
              <a:gd name="T61" fmla="*/ 103 h 302"/>
              <a:gd name="T62" fmla="*/ 173 w 295"/>
              <a:gd name="T63" fmla="*/ 117 h 302"/>
              <a:gd name="T64" fmla="*/ 154 w 295"/>
              <a:gd name="T65" fmla="*/ 121 h 302"/>
              <a:gd name="T66" fmla="*/ 130 w 295"/>
              <a:gd name="T67" fmla="*/ 114 h 302"/>
              <a:gd name="T68" fmla="*/ 119 w 295"/>
              <a:gd name="T69" fmla="*/ 99 h 302"/>
              <a:gd name="T70" fmla="*/ 104 w 295"/>
              <a:gd name="T71" fmla="*/ 117 h 302"/>
              <a:gd name="T72" fmla="*/ 114 w 295"/>
              <a:gd name="T73" fmla="*/ 265 h 302"/>
              <a:gd name="T74" fmla="*/ 104 w 295"/>
              <a:gd name="T75" fmla="*/ 286 h 302"/>
              <a:gd name="T76" fmla="*/ 68 w 295"/>
              <a:gd name="T77" fmla="*/ 302 h 302"/>
              <a:gd name="T78" fmla="*/ 34 w 295"/>
              <a:gd name="T79" fmla="*/ 299 h 302"/>
              <a:gd name="T80" fmla="*/ 4 w 295"/>
              <a:gd name="T81" fmla="*/ 280 h 302"/>
              <a:gd name="T82" fmla="*/ 0 w 295"/>
              <a:gd name="T83" fmla="*/ 137 h 302"/>
              <a:gd name="T84" fmla="*/ 16 w 295"/>
              <a:gd name="T85" fmla="*/ 111 h 302"/>
              <a:gd name="T86" fmla="*/ 57 w 295"/>
              <a:gd name="T87" fmla="*/ 102 h 302"/>
              <a:gd name="T88" fmla="*/ 119 w 295"/>
              <a:gd name="T89" fmla="*/ 75 h 302"/>
              <a:gd name="T90" fmla="*/ 122 w 295"/>
              <a:gd name="T91" fmla="*/ 14 h 302"/>
              <a:gd name="T92" fmla="*/ 141 w 295"/>
              <a:gd name="T93" fmla="*/ 1 h 302"/>
              <a:gd name="T94" fmla="*/ 161 w 295"/>
              <a:gd name="T95" fmla="*/ 1 h 302"/>
              <a:gd name="T96" fmla="*/ 183 w 295"/>
              <a:gd name="T97" fmla="*/ 9 h 302"/>
              <a:gd name="T98" fmla="*/ 188 w 295"/>
              <a:gd name="T99" fmla="*/ 56 h 302"/>
              <a:gd name="T100" fmla="*/ 226 w 295"/>
              <a:gd name="T101" fmla="*/ 33 h 302"/>
              <a:gd name="T102" fmla="*/ 242 w 295"/>
              <a:gd name="T103" fmla="*/ 19 h 302"/>
              <a:gd name="T104" fmla="*/ 261 w 295"/>
              <a:gd name="T105" fmla="*/ 1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5" h="302">
                <a:moveTo>
                  <a:pt x="57" y="165"/>
                </a:moveTo>
                <a:lnTo>
                  <a:pt x="57" y="165"/>
                </a:lnTo>
                <a:lnTo>
                  <a:pt x="64" y="163"/>
                </a:lnTo>
                <a:lnTo>
                  <a:pt x="73" y="162"/>
                </a:lnTo>
                <a:lnTo>
                  <a:pt x="79" y="159"/>
                </a:lnTo>
                <a:lnTo>
                  <a:pt x="85" y="156"/>
                </a:lnTo>
                <a:lnTo>
                  <a:pt x="90" y="152"/>
                </a:lnTo>
                <a:lnTo>
                  <a:pt x="95" y="148"/>
                </a:lnTo>
                <a:lnTo>
                  <a:pt x="96" y="144"/>
                </a:lnTo>
                <a:lnTo>
                  <a:pt x="97" y="139"/>
                </a:lnTo>
                <a:lnTo>
                  <a:pt x="97" y="139"/>
                </a:lnTo>
                <a:lnTo>
                  <a:pt x="96" y="133"/>
                </a:lnTo>
                <a:lnTo>
                  <a:pt x="95" y="128"/>
                </a:lnTo>
                <a:lnTo>
                  <a:pt x="90" y="124"/>
                </a:lnTo>
                <a:lnTo>
                  <a:pt x="85" y="119"/>
                </a:lnTo>
                <a:lnTo>
                  <a:pt x="79" y="117"/>
                </a:lnTo>
                <a:lnTo>
                  <a:pt x="73" y="114"/>
                </a:lnTo>
                <a:lnTo>
                  <a:pt x="64" y="113"/>
                </a:lnTo>
                <a:lnTo>
                  <a:pt x="57" y="113"/>
                </a:lnTo>
                <a:lnTo>
                  <a:pt x="57" y="113"/>
                </a:lnTo>
                <a:lnTo>
                  <a:pt x="49" y="113"/>
                </a:lnTo>
                <a:lnTo>
                  <a:pt x="41" y="114"/>
                </a:lnTo>
                <a:lnTo>
                  <a:pt x="34" y="117"/>
                </a:lnTo>
                <a:lnTo>
                  <a:pt x="29" y="119"/>
                </a:lnTo>
                <a:lnTo>
                  <a:pt x="23" y="124"/>
                </a:lnTo>
                <a:lnTo>
                  <a:pt x="19" y="128"/>
                </a:lnTo>
                <a:lnTo>
                  <a:pt x="18" y="133"/>
                </a:lnTo>
                <a:lnTo>
                  <a:pt x="16" y="139"/>
                </a:lnTo>
                <a:lnTo>
                  <a:pt x="16" y="139"/>
                </a:lnTo>
                <a:lnTo>
                  <a:pt x="18" y="144"/>
                </a:lnTo>
                <a:lnTo>
                  <a:pt x="19" y="148"/>
                </a:lnTo>
                <a:lnTo>
                  <a:pt x="23" y="152"/>
                </a:lnTo>
                <a:lnTo>
                  <a:pt x="29" y="156"/>
                </a:lnTo>
                <a:lnTo>
                  <a:pt x="34" y="159"/>
                </a:lnTo>
                <a:lnTo>
                  <a:pt x="41" y="162"/>
                </a:lnTo>
                <a:lnTo>
                  <a:pt x="49" y="163"/>
                </a:lnTo>
                <a:lnTo>
                  <a:pt x="57" y="165"/>
                </a:lnTo>
                <a:lnTo>
                  <a:pt x="57" y="165"/>
                </a:lnTo>
                <a:close/>
                <a:moveTo>
                  <a:pt x="154" y="38"/>
                </a:moveTo>
                <a:lnTo>
                  <a:pt x="154" y="38"/>
                </a:lnTo>
                <a:lnTo>
                  <a:pt x="163" y="37"/>
                </a:lnTo>
                <a:lnTo>
                  <a:pt x="172" y="33"/>
                </a:lnTo>
                <a:lnTo>
                  <a:pt x="176" y="29"/>
                </a:lnTo>
                <a:lnTo>
                  <a:pt x="177" y="26"/>
                </a:lnTo>
                <a:lnTo>
                  <a:pt x="178" y="22"/>
                </a:lnTo>
                <a:lnTo>
                  <a:pt x="178" y="22"/>
                </a:lnTo>
                <a:lnTo>
                  <a:pt x="177" y="19"/>
                </a:lnTo>
                <a:lnTo>
                  <a:pt x="176" y="16"/>
                </a:lnTo>
                <a:lnTo>
                  <a:pt x="172" y="11"/>
                </a:lnTo>
                <a:lnTo>
                  <a:pt x="163" y="8"/>
                </a:lnTo>
                <a:lnTo>
                  <a:pt x="154" y="7"/>
                </a:lnTo>
                <a:lnTo>
                  <a:pt x="154" y="7"/>
                </a:lnTo>
                <a:lnTo>
                  <a:pt x="144" y="8"/>
                </a:lnTo>
                <a:lnTo>
                  <a:pt x="137" y="11"/>
                </a:lnTo>
                <a:lnTo>
                  <a:pt x="132" y="16"/>
                </a:lnTo>
                <a:lnTo>
                  <a:pt x="130" y="19"/>
                </a:lnTo>
                <a:lnTo>
                  <a:pt x="130" y="22"/>
                </a:lnTo>
                <a:lnTo>
                  <a:pt x="130" y="22"/>
                </a:lnTo>
                <a:lnTo>
                  <a:pt x="130" y="26"/>
                </a:lnTo>
                <a:lnTo>
                  <a:pt x="132" y="29"/>
                </a:lnTo>
                <a:lnTo>
                  <a:pt x="137" y="33"/>
                </a:lnTo>
                <a:lnTo>
                  <a:pt x="144" y="37"/>
                </a:lnTo>
                <a:lnTo>
                  <a:pt x="154" y="38"/>
                </a:lnTo>
                <a:lnTo>
                  <a:pt x="154" y="38"/>
                </a:lnTo>
                <a:close/>
                <a:moveTo>
                  <a:pt x="261" y="53"/>
                </a:moveTo>
                <a:lnTo>
                  <a:pt x="261" y="53"/>
                </a:lnTo>
                <a:lnTo>
                  <a:pt x="270" y="52"/>
                </a:lnTo>
                <a:lnTo>
                  <a:pt x="277" y="48"/>
                </a:lnTo>
                <a:lnTo>
                  <a:pt x="283" y="44"/>
                </a:lnTo>
                <a:lnTo>
                  <a:pt x="284" y="41"/>
                </a:lnTo>
                <a:lnTo>
                  <a:pt x="286" y="37"/>
                </a:lnTo>
                <a:lnTo>
                  <a:pt x="286" y="37"/>
                </a:lnTo>
                <a:lnTo>
                  <a:pt x="284" y="34"/>
                </a:lnTo>
                <a:lnTo>
                  <a:pt x="283" y="31"/>
                </a:lnTo>
                <a:lnTo>
                  <a:pt x="277" y="26"/>
                </a:lnTo>
                <a:lnTo>
                  <a:pt x="270" y="23"/>
                </a:lnTo>
                <a:lnTo>
                  <a:pt x="261" y="22"/>
                </a:lnTo>
                <a:lnTo>
                  <a:pt x="261" y="22"/>
                </a:lnTo>
                <a:lnTo>
                  <a:pt x="251" y="23"/>
                </a:lnTo>
                <a:lnTo>
                  <a:pt x="243" y="26"/>
                </a:lnTo>
                <a:lnTo>
                  <a:pt x="237" y="31"/>
                </a:lnTo>
                <a:lnTo>
                  <a:pt x="236" y="34"/>
                </a:lnTo>
                <a:lnTo>
                  <a:pt x="236" y="37"/>
                </a:lnTo>
                <a:lnTo>
                  <a:pt x="236" y="37"/>
                </a:lnTo>
                <a:lnTo>
                  <a:pt x="236" y="41"/>
                </a:lnTo>
                <a:lnTo>
                  <a:pt x="237" y="44"/>
                </a:lnTo>
                <a:lnTo>
                  <a:pt x="243" y="48"/>
                </a:lnTo>
                <a:lnTo>
                  <a:pt x="251" y="52"/>
                </a:lnTo>
                <a:lnTo>
                  <a:pt x="261" y="53"/>
                </a:lnTo>
                <a:lnTo>
                  <a:pt x="261" y="53"/>
                </a:lnTo>
                <a:close/>
                <a:moveTo>
                  <a:pt x="261" y="15"/>
                </a:moveTo>
                <a:lnTo>
                  <a:pt x="261" y="15"/>
                </a:lnTo>
                <a:lnTo>
                  <a:pt x="268" y="15"/>
                </a:lnTo>
                <a:lnTo>
                  <a:pt x="275" y="16"/>
                </a:lnTo>
                <a:lnTo>
                  <a:pt x="280" y="19"/>
                </a:lnTo>
                <a:lnTo>
                  <a:pt x="286" y="22"/>
                </a:lnTo>
                <a:lnTo>
                  <a:pt x="290" y="25"/>
                </a:lnTo>
                <a:lnTo>
                  <a:pt x="292" y="29"/>
                </a:lnTo>
                <a:lnTo>
                  <a:pt x="295" y="33"/>
                </a:lnTo>
                <a:lnTo>
                  <a:pt x="295" y="37"/>
                </a:lnTo>
                <a:lnTo>
                  <a:pt x="295" y="115"/>
                </a:lnTo>
                <a:lnTo>
                  <a:pt x="295" y="115"/>
                </a:lnTo>
                <a:lnTo>
                  <a:pt x="295" y="119"/>
                </a:lnTo>
                <a:lnTo>
                  <a:pt x="292" y="124"/>
                </a:lnTo>
                <a:lnTo>
                  <a:pt x="290" y="128"/>
                </a:lnTo>
                <a:lnTo>
                  <a:pt x="286" y="130"/>
                </a:lnTo>
                <a:lnTo>
                  <a:pt x="280" y="133"/>
                </a:lnTo>
                <a:lnTo>
                  <a:pt x="275" y="136"/>
                </a:lnTo>
                <a:lnTo>
                  <a:pt x="268" y="136"/>
                </a:lnTo>
                <a:lnTo>
                  <a:pt x="261" y="137"/>
                </a:lnTo>
                <a:lnTo>
                  <a:pt x="261" y="137"/>
                </a:lnTo>
                <a:lnTo>
                  <a:pt x="254" y="136"/>
                </a:lnTo>
                <a:lnTo>
                  <a:pt x="247" y="136"/>
                </a:lnTo>
                <a:lnTo>
                  <a:pt x="242" y="133"/>
                </a:lnTo>
                <a:lnTo>
                  <a:pt x="236" y="130"/>
                </a:lnTo>
                <a:lnTo>
                  <a:pt x="232" y="128"/>
                </a:lnTo>
                <a:lnTo>
                  <a:pt x="228" y="124"/>
                </a:lnTo>
                <a:lnTo>
                  <a:pt x="226" y="119"/>
                </a:lnTo>
                <a:lnTo>
                  <a:pt x="225" y="115"/>
                </a:lnTo>
                <a:lnTo>
                  <a:pt x="225" y="80"/>
                </a:lnTo>
                <a:lnTo>
                  <a:pt x="188" y="71"/>
                </a:lnTo>
                <a:lnTo>
                  <a:pt x="188" y="99"/>
                </a:lnTo>
                <a:lnTo>
                  <a:pt x="188" y="99"/>
                </a:lnTo>
                <a:lnTo>
                  <a:pt x="188" y="103"/>
                </a:lnTo>
                <a:lnTo>
                  <a:pt x="185" y="107"/>
                </a:lnTo>
                <a:lnTo>
                  <a:pt x="183" y="111"/>
                </a:lnTo>
                <a:lnTo>
                  <a:pt x="178" y="114"/>
                </a:lnTo>
                <a:lnTo>
                  <a:pt x="173" y="117"/>
                </a:lnTo>
                <a:lnTo>
                  <a:pt x="167" y="118"/>
                </a:lnTo>
                <a:lnTo>
                  <a:pt x="161" y="119"/>
                </a:lnTo>
                <a:lnTo>
                  <a:pt x="154" y="121"/>
                </a:lnTo>
                <a:lnTo>
                  <a:pt x="154" y="121"/>
                </a:lnTo>
                <a:lnTo>
                  <a:pt x="147" y="119"/>
                </a:lnTo>
                <a:lnTo>
                  <a:pt x="141" y="118"/>
                </a:lnTo>
                <a:lnTo>
                  <a:pt x="134" y="117"/>
                </a:lnTo>
                <a:lnTo>
                  <a:pt x="130" y="114"/>
                </a:lnTo>
                <a:lnTo>
                  <a:pt x="126" y="111"/>
                </a:lnTo>
                <a:lnTo>
                  <a:pt x="122" y="107"/>
                </a:lnTo>
                <a:lnTo>
                  <a:pt x="121" y="103"/>
                </a:lnTo>
                <a:lnTo>
                  <a:pt x="119" y="99"/>
                </a:lnTo>
                <a:lnTo>
                  <a:pt x="119" y="92"/>
                </a:lnTo>
                <a:lnTo>
                  <a:pt x="96" y="111"/>
                </a:lnTo>
                <a:lnTo>
                  <a:pt x="96" y="111"/>
                </a:lnTo>
                <a:lnTo>
                  <a:pt x="104" y="117"/>
                </a:lnTo>
                <a:lnTo>
                  <a:pt x="110" y="124"/>
                </a:lnTo>
                <a:lnTo>
                  <a:pt x="112" y="130"/>
                </a:lnTo>
                <a:lnTo>
                  <a:pt x="114" y="137"/>
                </a:lnTo>
                <a:lnTo>
                  <a:pt x="114" y="265"/>
                </a:lnTo>
                <a:lnTo>
                  <a:pt x="114" y="265"/>
                </a:lnTo>
                <a:lnTo>
                  <a:pt x="112" y="273"/>
                </a:lnTo>
                <a:lnTo>
                  <a:pt x="110" y="280"/>
                </a:lnTo>
                <a:lnTo>
                  <a:pt x="104" y="286"/>
                </a:lnTo>
                <a:lnTo>
                  <a:pt x="97" y="291"/>
                </a:lnTo>
                <a:lnTo>
                  <a:pt x="89" y="297"/>
                </a:lnTo>
                <a:lnTo>
                  <a:pt x="79" y="299"/>
                </a:lnTo>
                <a:lnTo>
                  <a:pt x="68" y="302"/>
                </a:lnTo>
                <a:lnTo>
                  <a:pt x="57" y="302"/>
                </a:lnTo>
                <a:lnTo>
                  <a:pt x="57" y="302"/>
                </a:lnTo>
                <a:lnTo>
                  <a:pt x="45" y="302"/>
                </a:lnTo>
                <a:lnTo>
                  <a:pt x="34" y="299"/>
                </a:lnTo>
                <a:lnTo>
                  <a:pt x="24" y="297"/>
                </a:lnTo>
                <a:lnTo>
                  <a:pt x="16" y="291"/>
                </a:lnTo>
                <a:lnTo>
                  <a:pt x="9" y="286"/>
                </a:lnTo>
                <a:lnTo>
                  <a:pt x="4" y="280"/>
                </a:lnTo>
                <a:lnTo>
                  <a:pt x="1" y="273"/>
                </a:lnTo>
                <a:lnTo>
                  <a:pt x="0" y="265"/>
                </a:lnTo>
                <a:lnTo>
                  <a:pt x="0" y="137"/>
                </a:lnTo>
                <a:lnTo>
                  <a:pt x="0" y="137"/>
                </a:lnTo>
                <a:lnTo>
                  <a:pt x="1" y="130"/>
                </a:lnTo>
                <a:lnTo>
                  <a:pt x="4" y="124"/>
                </a:lnTo>
                <a:lnTo>
                  <a:pt x="9" y="117"/>
                </a:lnTo>
                <a:lnTo>
                  <a:pt x="16" y="111"/>
                </a:lnTo>
                <a:lnTo>
                  <a:pt x="24" y="107"/>
                </a:lnTo>
                <a:lnTo>
                  <a:pt x="34" y="104"/>
                </a:lnTo>
                <a:lnTo>
                  <a:pt x="45" y="102"/>
                </a:lnTo>
                <a:lnTo>
                  <a:pt x="57" y="102"/>
                </a:lnTo>
                <a:lnTo>
                  <a:pt x="57" y="102"/>
                </a:lnTo>
                <a:lnTo>
                  <a:pt x="71" y="102"/>
                </a:lnTo>
                <a:lnTo>
                  <a:pt x="84" y="106"/>
                </a:lnTo>
                <a:lnTo>
                  <a:pt x="119" y="75"/>
                </a:lnTo>
                <a:lnTo>
                  <a:pt x="119" y="22"/>
                </a:lnTo>
                <a:lnTo>
                  <a:pt x="119" y="22"/>
                </a:lnTo>
                <a:lnTo>
                  <a:pt x="121" y="18"/>
                </a:lnTo>
                <a:lnTo>
                  <a:pt x="122" y="14"/>
                </a:lnTo>
                <a:lnTo>
                  <a:pt x="126" y="9"/>
                </a:lnTo>
                <a:lnTo>
                  <a:pt x="130" y="7"/>
                </a:lnTo>
                <a:lnTo>
                  <a:pt x="134" y="4"/>
                </a:lnTo>
                <a:lnTo>
                  <a:pt x="141" y="1"/>
                </a:lnTo>
                <a:lnTo>
                  <a:pt x="147" y="1"/>
                </a:lnTo>
                <a:lnTo>
                  <a:pt x="154" y="0"/>
                </a:lnTo>
                <a:lnTo>
                  <a:pt x="154" y="0"/>
                </a:lnTo>
                <a:lnTo>
                  <a:pt x="161" y="1"/>
                </a:lnTo>
                <a:lnTo>
                  <a:pt x="167" y="1"/>
                </a:lnTo>
                <a:lnTo>
                  <a:pt x="173" y="4"/>
                </a:lnTo>
                <a:lnTo>
                  <a:pt x="178" y="7"/>
                </a:lnTo>
                <a:lnTo>
                  <a:pt x="183" y="9"/>
                </a:lnTo>
                <a:lnTo>
                  <a:pt x="185" y="14"/>
                </a:lnTo>
                <a:lnTo>
                  <a:pt x="188" y="18"/>
                </a:lnTo>
                <a:lnTo>
                  <a:pt x="188" y="22"/>
                </a:lnTo>
                <a:lnTo>
                  <a:pt x="188" y="56"/>
                </a:lnTo>
                <a:lnTo>
                  <a:pt x="225" y="64"/>
                </a:lnTo>
                <a:lnTo>
                  <a:pt x="225" y="37"/>
                </a:lnTo>
                <a:lnTo>
                  <a:pt x="225" y="37"/>
                </a:lnTo>
                <a:lnTo>
                  <a:pt x="226" y="33"/>
                </a:lnTo>
                <a:lnTo>
                  <a:pt x="228" y="29"/>
                </a:lnTo>
                <a:lnTo>
                  <a:pt x="232" y="25"/>
                </a:lnTo>
                <a:lnTo>
                  <a:pt x="236" y="22"/>
                </a:lnTo>
                <a:lnTo>
                  <a:pt x="242" y="19"/>
                </a:lnTo>
                <a:lnTo>
                  <a:pt x="247" y="16"/>
                </a:lnTo>
                <a:lnTo>
                  <a:pt x="254" y="15"/>
                </a:lnTo>
                <a:lnTo>
                  <a:pt x="261" y="15"/>
                </a:lnTo>
                <a:lnTo>
                  <a:pt x="261" y="15"/>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nvGrpSpPr>
          <p:cNvPr id="72" name="Group 71"/>
          <p:cNvGrpSpPr/>
          <p:nvPr/>
        </p:nvGrpSpPr>
        <p:grpSpPr>
          <a:xfrm>
            <a:off x="7162207" y="2263039"/>
            <a:ext cx="489776" cy="489776"/>
            <a:chOff x="9411974" y="5190527"/>
            <a:chExt cx="474663" cy="481013"/>
          </a:xfrm>
        </p:grpSpPr>
        <p:sp>
          <p:nvSpPr>
            <p:cNvPr id="73" name="Freeform 749"/>
            <p:cNvSpPr>
              <a:spLocks noEditPoints="1"/>
            </p:cNvSpPr>
            <p:nvPr/>
          </p:nvSpPr>
          <p:spPr bwMode="auto">
            <a:xfrm>
              <a:off x="9411974" y="5190527"/>
              <a:ext cx="474663" cy="481013"/>
            </a:xfrm>
            <a:custGeom>
              <a:avLst/>
              <a:gdLst>
                <a:gd name="T0" fmla="*/ 132 w 299"/>
                <a:gd name="T1" fmla="*/ 209 h 303"/>
                <a:gd name="T2" fmla="*/ 116 w 299"/>
                <a:gd name="T3" fmla="*/ 200 h 303"/>
                <a:gd name="T4" fmla="*/ 137 w 299"/>
                <a:gd name="T5" fmla="*/ 189 h 303"/>
                <a:gd name="T6" fmla="*/ 152 w 299"/>
                <a:gd name="T7" fmla="*/ 243 h 303"/>
                <a:gd name="T8" fmla="*/ 137 w 299"/>
                <a:gd name="T9" fmla="*/ 189 h 303"/>
                <a:gd name="T10" fmla="*/ 299 w 299"/>
                <a:gd name="T11" fmla="*/ 152 h 303"/>
                <a:gd name="T12" fmla="*/ 296 w 299"/>
                <a:gd name="T13" fmla="*/ 183 h 303"/>
                <a:gd name="T14" fmla="*/ 288 w 299"/>
                <a:gd name="T15" fmla="*/ 211 h 303"/>
                <a:gd name="T16" fmla="*/ 274 w 299"/>
                <a:gd name="T17" fmla="*/ 236 h 303"/>
                <a:gd name="T18" fmla="*/ 255 w 299"/>
                <a:gd name="T19" fmla="*/ 260 h 303"/>
                <a:gd name="T20" fmla="*/ 233 w 299"/>
                <a:gd name="T21" fmla="*/ 277 h 303"/>
                <a:gd name="T22" fmla="*/ 208 w 299"/>
                <a:gd name="T23" fmla="*/ 291 h 303"/>
                <a:gd name="T24" fmla="*/ 180 w 299"/>
                <a:gd name="T25" fmla="*/ 301 h 303"/>
                <a:gd name="T26" fmla="*/ 149 w 299"/>
                <a:gd name="T27" fmla="*/ 303 h 303"/>
                <a:gd name="T28" fmla="*/ 134 w 299"/>
                <a:gd name="T29" fmla="*/ 303 h 303"/>
                <a:gd name="T30" fmla="*/ 105 w 299"/>
                <a:gd name="T31" fmla="*/ 297 h 303"/>
                <a:gd name="T32" fmla="*/ 78 w 299"/>
                <a:gd name="T33" fmla="*/ 286 h 303"/>
                <a:gd name="T34" fmla="*/ 55 w 299"/>
                <a:gd name="T35" fmla="*/ 269 h 303"/>
                <a:gd name="T36" fmla="*/ 34 w 299"/>
                <a:gd name="T37" fmla="*/ 249 h 303"/>
                <a:gd name="T38" fmla="*/ 17 w 299"/>
                <a:gd name="T39" fmla="*/ 224 h 303"/>
                <a:gd name="T40" fmla="*/ 6 w 299"/>
                <a:gd name="T41" fmla="*/ 196 h 303"/>
                <a:gd name="T42" fmla="*/ 0 w 299"/>
                <a:gd name="T43" fmla="*/ 167 h 303"/>
                <a:gd name="T44" fmla="*/ 149 w 299"/>
                <a:gd name="T45" fmla="*/ 152 h 303"/>
                <a:gd name="T46" fmla="*/ 149 w 299"/>
                <a:gd name="T47" fmla="*/ 0 h 303"/>
                <a:gd name="T48" fmla="*/ 180 w 299"/>
                <a:gd name="T49" fmla="*/ 3 h 303"/>
                <a:gd name="T50" fmla="*/ 208 w 299"/>
                <a:gd name="T51" fmla="*/ 12 h 303"/>
                <a:gd name="T52" fmla="*/ 233 w 299"/>
                <a:gd name="T53" fmla="*/ 26 h 303"/>
                <a:gd name="T54" fmla="*/ 255 w 299"/>
                <a:gd name="T55" fmla="*/ 44 h 303"/>
                <a:gd name="T56" fmla="*/ 274 w 299"/>
                <a:gd name="T57" fmla="*/ 67 h 303"/>
                <a:gd name="T58" fmla="*/ 288 w 299"/>
                <a:gd name="T59" fmla="*/ 92 h 303"/>
                <a:gd name="T60" fmla="*/ 296 w 299"/>
                <a:gd name="T61" fmla="*/ 121 h 303"/>
                <a:gd name="T62" fmla="*/ 299 w 299"/>
                <a:gd name="T63" fmla="*/ 152 h 303"/>
                <a:gd name="T64" fmla="*/ 152 w 299"/>
                <a:gd name="T65" fmla="*/ 180 h 303"/>
                <a:gd name="T66" fmla="*/ 137 w 299"/>
                <a:gd name="T67" fmla="*/ 187 h 303"/>
                <a:gd name="T68" fmla="*/ 152 w 299"/>
                <a:gd name="T69" fmla="*/ 180 h 303"/>
                <a:gd name="T70" fmla="*/ 243 w 299"/>
                <a:gd name="T71" fmla="*/ 243 h 303"/>
                <a:gd name="T72" fmla="*/ 258 w 299"/>
                <a:gd name="T73" fmla="*/ 161 h 303"/>
                <a:gd name="T74" fmla="*/ 174 w 299"/>
                <a:gd name="T75" fmla="*/ 243 h 303"/>
                <a:gd name="T76" fmla="*/ 159 w 299"/>
                <a:gd name="T77" fmla="*/ 161 h 303"/>
                <a:gd name="T78" fmla="*/ 174 w 299"/>
                <a:gd name="T79" fmla="*/ 243 h 303"/>
                <a:gd name="T80" fmla="*/ 174 w 299"/>
                <a:gd name="T81" fmla="*/ 150 h 303"/>
                <a:gd name="T82" fmla="*/ 159 w 299"/>
                <a:gd name="T83" fmla="*/ 156 h 303"/>
                <a:gd name="T84" fmla="*/ 132 w 299"/>
                <a:gd name="T85" fmla="*/ 213 h 303"/>
                <a:gd name="T86" fmla="*/ 116 w 299"/>
                <a:gd name="T87" fmla="*/ 243 h 303"/>
                <a:gd name="T88" fmla="*/ 132 w 299"/>
                <a:gd name="T89" fmla="*/ 213 h 303"/>
                <a:gd name="T90" fmla="*/ 221 w 299"/>
                <a:gd name="T91" fmla="*/ 183 h 303"/>
                <a:gd name="T92" fmla="*/ 237 w 299"/>
                <a:gd name="T93" fmla="*/ 243 h 303"/>
                <a:gd name="T94" fmla="*/ 258 w 299"/>
                <a:gd name="T95" fmla="*/ 156 h 303"/>
                <a:gd name="T96" fmla="*/ 243 w 299"/>
                <a:gd name="T97" fmla="*/ 150 h 303"/>
                <a:gd name="T98" fmla="*/ 258 w 299"/>
                <a:gd name="T99" fmla="*/ 156 h 303"/>
                <a:gd name="T100" fmla="*/ 237 w 299"/>
                <a:gd name="T101" fmla="*/ 180 h 303"/>
                <a:gd name="T102" fmla="*/ 221 w 299"/>
                <a:gd name="T103" fmla="*/ 172 h 303"/>
                <a:gd name="T104" fmla="*/ 215 w 299"/>
                <a:gd name="T105" fmla="*/ 194 h 303"/>
                <a:gd name="T106" fmla="*/ 200 w 299"/>
                <a:gd name="T107" fmla="*/ 202 h 303"/>
                <a:gd name="T108" fmla="*/ 215 w 299"/>
                <a:gd name="T109" fmla="*/ 194 h 303"/>
                <a:gd name="T110" fmla="*/ 200 w 299"/>
                <a:gd name="T111" fmla="*/ 243 h 303"/>
                <a:gd name="T112" fmla="*/ 215 w 299"/>
                <a:gd name="T113" fmla="*/ 206 h 303"/>
                <a:gd name="T114" fmla="*/ 195 w 299"/>
                <a:gd name="T115" fmla="*/ 137 h 303"/>
                <a:gd name="T116" fmla="*/ 180 w 299"/>
                <a:gd name="T117" fmla="*/ 130 h 303"/>
                <a:gd name="T118" fmla="*/ 195 w 299"/>
                <a:gd name="T119" fmla="*/ 137 h 303"/>
                <a:gd name="T120" fmla="*/ 195 w 299"/>
                <a:gd name="T121" fmla="*/ 141 h 303"/>
                <a:gd name="T122" fmla="*/ 180 w 299"/>
                <a:gd name="T123" fmla="*/ 24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9" h="303">
                  <a:moveTo>
                    <a:pt x="116" y="209"/>
                  </a:moveTo>
                  <a:lnTo>
                    <a:pt x="132" y="209"/>
                  </a:lnTo>
                  <a:lnTo>
                    <a:pt x="132" y="200"/>
                  </a:lnTo>
                  <a:lnTo>
                    <a:pt x="116" y="200"/>
                  </a:lnTo>
                  <a:lnTo>
                    <a:pt x="116" y="209"/>
                  </a:lnTo>
                  <a:close/>
                  <a:moveTo>
                    <a:pt x="137" y="189"/>
                  </a:moveTo>
                  <a:lnTo>
                    <a:pt x="137" y="243"/>
                  </a:lnTo>
                  <a:lnTo>
                    <a:pt x="152" y="243"/>
                  </a:lnTo>
                  <a:lnTo>
                    <a:pt x="152" y="189"/>
                  </a:lnTo>
                  <a:lnTo>
                    <a:pt x="137" y="189"/>
                  </a:lnTo>
                  <a:close/>
                  <a:moveTo>
                    <a:pt x="299" y="152"/>
                  </a:moveTo>
                  <a:lnTo>
                    <a:pt x="299" y="152"/>
                  </a:lnTo>
                  <a:lnTo>
                    <a:pt x="299" y="167"/>
                  </a:lnTo>
                  <a:lnTo>
                    <a:pt x="296" y="183"/>
                  </a:lnTo>
                  <a:lnTo>
                    <a:pt x="294" y="196"/>
                  </a:lnTo>
                  <a:lnTo>
                    <a:pt x="288" y="211"/>
                  </a:lnTo>
                  <a:lnTo>
                    <a:pt x="281" y="224"/>
                  </a:lnTo>
                  <a:lnTo>
                    <a:pt x="274" y="236"/>
                  </a:lnTo>
                  <a:lnTo>
                    <a:pt x="265" y="249"/>
                  </a:lnTo>
                  <a:lnTo>
                    <a:pt x="255" y="260"/>
                  </a:lnTo>
                  <a:lnTo>
                    <a:pt x="246" y="269"/>
                  </a:lnTo>
                  <a:lnTo>
                    <a:pt x="233" y="277"/>
                  </a:lnTo>
                  <a:lnTo>
                    <a:pt x="221" y="286"/>
                  </a:lnTo>
                  <a:lnTo>
                    <a:pt x="208" y="291"/>
                  </a:lnTo>
                  <a:lnTo>
                    <a:pt x="195" y="297"/>
                  </a:lnTo>
                  <a:lnTo>
                    <a:pt x="180" y="301"/>
                  </a:lnTo>
                  <a:lnTo>
                    <a:pt x="164" y="303"/>
                  </a:lnTo>
                  <a:lnTo>
                    <a:pt x="149" y="303"/>
                  </a:lnTo>
                  <a:lnTo>
                    <a:pt x="149" y="303"/>
                  </a:lnTo>
                  <a:lnTo>
                    <a:pt x="134" y="303"/>
                  </a:lnTo>
                  <a:lnTo>
                    <a:pt x="119" y="301"/>
                  </a:lnTo>
                  <a:lnTo>
                    <a:pt x="105" y="297"/>
                  </a:lnTo>
                  <a:lnTo>
                    <a:pt x="92" y="291"/>
                  </a:lnTo>
                  <a:lnTo>
                    <a:pt x="78" y="286"/>
                  </a:lnTo>
                  <a:lnTo>
                    <a:pt x="66" y="277"/>
                  </a:lnTo>
                  <a:lnTo>
                    <a:pt x="55" y="269"/>
                  </a:lnTo>
                  <a:lnTo>
                    <a:pt x="44" y="260"/>
                  </a:lnTo>
                  <a:lnTo>
                    <a:pt x="34" y="249"/>
                  </a:lnTo>
                  <a:lnTo>
                    <a:pt x="24" y="236"/>
                  </a:lnTo>
                  <a:lnTo>
                    <a:pt x="17" y="224"/>
                  </a:lnTo>
                  <a:lnTo>
                    <a:pt x="11" y="211"/>
                  </a:lnTo>
                  <a:lnTo>
                    <a:pt x="6" y="196"/>
                  </a:lnTo>
                  <a:lnTo>
                    <a:pt x="2" y="183"/>
                  </a:lnTo>
                  <a:lnTo>
                    <a:pt x="0" y="167"/>
                  </a:lnTo>
                  <a:lnTo>
                    <a:pt x="0" y="152"/>
                  </a:lnTo>
                  <a:lnTo>
                    <a:pt x="149" y="152"/>
                  </a:lnTo>
                  <a:lnTo>
                    <a:pt x="149" y="0"/>
                  </a:lnTo>
                  <a:lnTo>
                    <a:pt x="149" y="0"/>
                  </a:lnTo>
                  <a:lnTo>
                    <a:pt x="164" y="1"/>
                  </a:lnTo>
                  <a:lnTo>
                    <a:pt x="180" y="3"/>
                  </a:lnTo>
                  <a:lnTo>
                    <a:pt x="195" y="7"/>
                  </a:lnTo>
                  <a:lnTo>
                    <a:pt x="208" y="12"/>
                  </a:lnTo>
                  <a:lnTo>
                    <a:pt x="221" y="18"/>
                  </a:lnTo>
                  <a:lnTo>
                    <a:pt x="233" y="26"/>
                  </a:lnTo>
                  <a:lnTo>
                    <a:pt x="246" y="34"/>
                  </a:lnTo>
                  <a:lnTo>
                    <a:pt x="255" y="44"/>
                  </a:lnTo>
                  <a:lnTo>
                    <a:pt x="265" y="55"/>
                  </a:lnTo>
                  <a:lnTo>
                    <a:pt x="274" y="67"/>
                  </a:lnTo>
                  <a:lnTo>
                    <a:pt x="281" y="79"/>
                  </a:lnTo>
                  <a:lnTo>
                    <a:pt x="288" y="92"/>
                  </a:lnTo>
                  <a:lnTo>
                    <a:pt x="294" y="107"/>
                  </a:lnTo>
                  <a:lnTo>
                    <a:pt x="296" y="121"/>
                  </a:lnTo>
                  <a:lnTo>
                    <a:pt x="299" y="136"/>
                  </a:lnTo>
                  <a:lnTo>
                    <a:pt x="299" y="152"/>
                  </a:lnTo>
                  <a:lnTo>
                    <a:pt x="299" y="152"/>
                  </a:lnTo>
                  <a:close/>
                  <a:moveTo>
                    <a:pt x="152" y="180"/>
                  </a:moveTo>
                  <a:lnTo>
                    <a:pt x="137" y="180"/>
                  </a:lnTo>
                  <a:lnTo>
                    <a:pt x="137" y="187"/>
                  </a:lnTo>
                  <a:lnTo>
                    <a:pt x="152" y="187"/>
                  </a:lnTo>
                  <a:lnTo>
                    <a:pt x="152" y="180"/>
                  </a:lnTo>
                  <a:close/>
                  <a:moveTo>
                    <a:pt x="243" y="161"/>
                  </a:moveTo>
                  <a:lnTo>
                    <a:pt x="243" y="243"/>
                  </a:lnTo>
                  <a:lnTo>
                    <a:pt x="258" y="243"/>
                  </a:lnTo>
                  <a:lnTo>
                    <a:pt x="258" y="161"/>
                  </a:lnTo>
                  <a:lnTo>
                    <a:pt x="243" y="161"/>
                  </a:lnTo>
                  <a:close/>
                  <a:moveTo>
                    <a:pt x="174" y="243"/>
                  </a:moveTo>
                  <a:lnTo>
                    <a:pt x="174" y="161"/>
                  </a:lnTo>
                  <a:lnTo>
                    <a:pt x="159" y="161"/>
                  </a:lnTo>
                  <a:lnTo>
                    <a:pt x="159" y="243"/>
                  </a:lnTo>
                  <a:lnTo>
                    <a:pt x="174" y="243"/>
                  </a:lnTo>
                  <a:close/>
                  <a:moveTo>
                    <a:pt x="174" y="156"/>
                  </a:moveTo>
                  <a:lnTo>
                    <a:pt x="174" y="150"/>
                  </a:lnTo>
                  <a:lnTo>
                    <a:pt x="159" y="150"/>
                  </a:lnTo>
                  <a:lnTo>
                    <a:pt x="159" y="156"/>
                  </a:lnTo>
                  <a:lnTo>
                    <a:pt x="174" y="156"/>
                  </a:lnTo>
                  <a:close/>
                  <a:moveTo>
                    <a:pt x="132" y="213"/>
                  </a:moveTo>
                  <a:lnTo>
                    <a:pt x="116" y="213"/>
                  </a:lnTo>
                  <a:lnTo>
                    <a:pt x="116" y="243"/>
                  </a:lnTo>
                  <a:lnTo>
                    <a:pt x="132" y="243"/>
                  </a:lnTo>
                  <a:lnTo>
                    <a:pt x="132" y="213"/>
                  </a:lnTo>
                  <a:close/>
                  <a:moveTo>
                    <a:pt x="237" y="183"/>
                  </a:moveTo>
                  <a:lnTo>
                    <a:pt x="221" y="183"/>
                  </a:lnTo>
                  <a:lnTo>
                    <a:pt x="221" y="243"/>
                  </a:lnTo>
                  <a:lnTo>
                    <a:pt x="237" y="243"/>
                  </a:lnTo>
                  <a:lnTo>
                    <a:pt x="237" y="183"/>
                  </a:lnTo>
                  <a:close/>
                  <a:moveTo>
                    <a:pt x="258" y="156"/>
                  </a:moveTo>
                  <a:lnTo>
                    <a:pt x="258" y="150"/>
                  </a:lnTo>
                  <a:lnTo>
                    <a:pt x="243" y="150"/>
                  </a:lnTo>
                  <a:lnTo>
                    <a:pt x="243" y="156"/>
                  </a:lnTo>
                  <a:lnTo>
                    <a:pt x="258" y="156"/>
                  </a:lnTo>
                  <a:close/>
                  <a:moveTo>
                    <a:pt x="221" y="180"/>
                  </a:moveTo>
                  <a:lnTo>
                    <a:pt x="237" y="180"/>
                  </a:lnTo>
                  <a:lnTo>
                    <a:pt x="237" y="172"/>
                  </a:lnTo>
                  <a:lnTo>
                    <a:pt x="221" y="172"/>
                  </a:lnTo>
                  <a:lnTo>
                    <a:pt x="221" y="180"/>
                  </a:lnTo>
                  <a:close/>
                  <a:moveTo>
                    <a:pt x="215" y="194"/>
                  </a:moveTo>
                  <a:lnTo>
                    <a:pt x="200" y="194"/>
                  </a:lnTo>
                  <a:lnTo>
                    <a:pt x="200" y="202"/>
                  </a:lnTo>
                  <a:lnTo>
                    <a:pt x="215" y="202"/>
                  </a:lnTo>
                  <a:lnTo>
                    <a:pt x="215" y="194"/>
                  </a:lnTo>
                  <a:close/>
                  <a:moveTo>
                    <a:pt x="200" y="206"/>
                  </a:moveTo>
                  <a:lnTo>
                    <a:pt x="200" y="243"/>
                  </a:lnTo>
                  <a:lnTo>
                    <a:pt x="215" y="243"/>
                  </a:lnTo>
                  <a:lnTo>
                    <a:pt x="215" y="206"/>
                  </a:lnTo>
                  <a:lnTo>
                    <a:pt x="200" y="206"/>
                  </a:lnTo>
                  <a:close/>
                  <a:moveTo>
                    <a:pt x="195" y="137"/>
                  </a:moveTo>
                  <a:lnTo>
                    <a:pt x="195" y="130"/>
                  </a:lnTo>
                  <a:lnTo>
                    <a:pt x="180" y="130"/>
                  </a:lnTo>
                  <a:lnTo>
                    <a:pt x="180" y="137"/>
                  </a:lnTo>
                  <a:lnTo>
                    <a:pt x="195" y="137"/>
                  </a:lnTo>
                  <a:close/>
                  <a:moveTo>
                    <a:pt x="195" y="243"/>
                  </a:moveTo>
                  <a:lnTo>
                    <a:pt x="195" y="141"/>
                  </a:lnTo>
                  <a:lnTo>
                    <a:pt x="180" y="141"/>
                  </a:lnTo>
                  <a:lnTo>
                    <a:pt x="180" y="243"/>
                  </a:lnTo>
                  <a:lnTo>
                    <a:pt x="195" y="243"/>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4" name="Freeform 750"/>
            <p:cNvSpPr>
              <a:spLocks/>
            </p:cNvSpPr>
            <p:nvPr/>
          </p:nvSpPr>
          <p:spPr bwMode="auto">
            <a:xfrm>
              <a:off x="9411974" y="5201639"/>
              <a:ext cx="192088" cy="195263"/>
            </a:xfrm>
            <a:custGeom>
              <a:avLst/>
              <a:gdLst>
                <a:gd name="T0" fmla="*/ 121 w 121"/>
                <a:gd name="T1" fmla="*/ 0 h 123"/>
                <a:gd name="T2" fmla="*/ 121 w 121"/>
                <a:gd name="T3" fmla="*/ 123 h 123"/>
                <a:gd name="T4" fmla="*/ 0 w 121"/>
                <a:gd name="T5" fmla="*/ 123 h 123"/>
                <a:gd name="T6" fmla="*/ 0 w 121"/>
                <a:gd name="T7" fmla="*/ 123 h 123"/>
                <a:gd name="T8" fmla="*/ 0 w 121"/>
                <a:gd name="T9" fmla="*/ 111 h 123"/>
                <a:gd name="T10" fmla="*/ 2 w 121"/>
                <a:gd name="T11" fmla="*/ 99 h 123"/>
                <a:gd name="T12" fmla="*/ 5 w 121"/>
                <a:gd name="T13" fmla="*/ 86 h 123"/>
                <a:gd name="T14" fmla="*/ 9 w 121"/>
                <a:gd name="T15" fmla="*/ 75 h 123"/>
                <a:gd name="T16" fmla="*/ 15 w 121"/>
                <a:gd name="T17" fmla="*/ 64 h 123"/>
                <a:gd name="T18" fmla="*/ 20 w 121"/>
                <a:gd name="T19" fmla="*/ 55 h 123"/>
                <a:gd name="T20" fmla="*/ 27 w 121"/>
                <a:gd name="T21" fmla="*/ 45 h 123"/>
                <a:gd name="T22" fmla="*/ 35 w 121"/>
                <a:gd name="T23" fmla="*/ 37 h 123"/>
                <a:gd name="T24" fmla="*/ 44 w 121"/>
                <a:gd name="T25" fmla="*/ 29 h 123"/>
                <a:gd name="T26" fmla="*/ 53 w 121"/>
                <a:gd name="T27" fmla="*/ 22 h 123"/>
                <a:gd name="T28" fmla="*/ 63 w 121"/>
                <a:gd name="T29" fmla="*/ 15 h 123"/>
                <a:gd name="T30" fmla="*/ 74 w 121"/>
                <a:gd name="T31" fmla="*/ 9 h 123"/>
                <a:gd name="T32" fmla="*/ 85 w 121"/>
                <a:gd name="T33" fmla="*/ 5 h 123"/>
                <a:gd name="T34" fmla="*/ 97 w 121"/>
                <a:gd name="T35" fmla="*/ 2 h 123"/>
                <a:gd name="T36" fmla="*/ 108 w 121"/>
                <a:gd name="T37" fmla="*/ 1 h 123"/>
                <a:gd name="T38" fmla="*/ 121 w 121"/>
                <a:gd name="T39" fmla="*/ 0 h 123"/>
                <a:gd name="T40" fmla="*/ 121 w 121"/>
                <a:gd name="T4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23">
                  <a:moveTo>
                    <a:pt x="121" y="0"/>
                  </a:moveTo>
                  <a:lnTo>
                    <a:pt x="121" y="123"/>
                  </a:lnTo>
                  <a:lnTo>
                    <a:pt x="0" y="123"/>
                  </a:lnTo>
                  <a:lnTo>
                    <a:pt x="0" y="123"/>
                  </a:lnTo>
                  <a:lnTo>
                    <a:pt x="0" y="111"/>
                  </a:lnTo>
                  <a:lnTo>
                    <a:pt x="2" y="99"/>
                  </a:lnTo>
                  <a:lnTo>
                    <a:pt x="5" y="86"/>
                  </a:lnTo>
                  <a:lnTo>
                    <a:pt x="9" y="75"/>
                  </a:lnTo>
                  <a:lnTo>
                    <a:pt x="15" y="64"/>
                  </a:lnTo>
                  <a:lnTo>
                    <a:pt x="20" y="55"/>
                  </a:lnTo>
                  <a:lnTo>
                    <a:pt x="27" y="45"/>
                  </a:lnTo>
                  <a:lnTo>
                    <a:pt x="35" y="37"/>
                  </a:lnTo>
                  <a:lnTo>
                    <a:pt x="44" y="29"/>
                  </a:lnTo>
                  <a:lnTo>
                    <a:pt x="53" y="22"/>
                  </a:lnTo>
                  <a:lnTo>
                    <a:pt x="63" y="15"/>
                  </a:lnTo>
                  <a:lnTo>
                    <a:pt x="74" y="9"/>
                  </a:lnTo>
                  <a:lnTo>
                    <a:pt x="85" y="5"/>
                  </a:lnTo>
                  <a:lnTo>
                    <a:pt x="97" y="2"/>
                  </a:lnTo>
                  <a:lnTo>
                    <a:pt x="108" y="1"/>
                  </a:lnTo>
                  <a:lnTo>
                    <a:pt x="121" y="0"/>
                  </a:lnTo>
                  <a:lnTo>
                    <a:pt x="121" y="0"/>
                  </a:lnTo>
                  <a:close/>
                </a:path>
              </a:pathLst>
            </a:custGeom>
            <a:solidFill>
              <a:srgbClr val="646464"/>
            </a:solidFill>
            <a:ln>
              <a:noFill/>
            </a:ln>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grpSp>
        <p:nvGrpSpPr>
          <p:cNvPr id="75" name="Group 74"/>
          <p:cNvGrpSpPr/>
          <p:nvPr/>
        </p:nvGrpSpPr>
        <p:grpSpPr>
          <a:xfrm>
            <a:off x="7162490" y="3094167"/>
            <a:ext cx="489776" cy="489776"/>
            <a:chOff x="737989" y="3488363"/>
            <a:chExt cx="195263" cy="168276"/>
          </a:xfrm>
        </p:grpSpPr>
        <p:sp>
          <p:nvSpPr>
            <p:cNvPr id="76" name="Freeform 976"/>
            <p:cNvSpPr>
              <a:spLocks/>
            </p:cNvSpPr>
            <p:nvPr/>
          </p:nvSpPr>
          <p:spPr bwMode="auto">
            <a:xfrm>
              <a:off x="779264" y="3642351"/>
              <a:ext cx="114300" cy="14288"/>
            </a:xfrm>
            <a:custGeom>
              <a:avLst/>
              <a:gdLst>
                <a:gd name="T0" fmla="*/ 72 w 72"/>
                <a:gd name="T1" fmla="*/ 4 h 9"/>
                <a:gd name="T2" fmla="*/ 72 w 72"/>
                <a:gd name="T3" fmla="*/ 9 h 9"/>
                <a:gd name="T4" fmla="*/ 0 w 72"/>
                <a:gd name="T5" fmla="*/ 9 h 9"/>
                <a:gd name="T6" fmla="*/ 0 w 72"/>
                <a:gd name="T7" fmla="*/ 4 h 9"/>
                <a:gd name="T8" fmla="*/ 19 w 72"/>
                <a:gd name="T9" fmla="*/ 4 h 9"/>
                <a:gd name="T10" fmla="*/ 19 w 72"/>
                <a:gd name="T11" fmla="*/ 0 h 9"/>
                <a:gd name="T12" fmla="*/ 52 w 72"/>
                <a:gd name="T13" fmla="*/ 0 h 9"/>
                <a:gd name="T14" fmla="*/ 52 w 72"/>
                <a:gd name="T15" fmla="*/ 4 h 9"/>
                <a:gd name="T16" fmla="*/ 72 w 72"/>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
                  <a:moveTo>
                    <a:pt x="72" y="4"/>
                  </a:moveTo>
                  <a:lnTo>
                    <a:pt x="72" y="9"/>
                  </a:lnTo>
                  <a:lnTo>
                    <a:pt x="0" y="9"/>
                  </a:lnTo>
                  <a:lnTo>
                    <a:pt x="0" y="4"/>
                  </a:lnTo>
                  <a:lnTo>
                    <a:pt x="19" y="4"/>
                  </a:lnTo>
                  <a:lnTo>
                    <a:pt x="19" y="0"/>
                  </a:lnTo>
                  <a:lnTo>
                    <a:pt x="52" y="0"/>
                  </a:lnTo>
                  <a:lnTo>
                    <a:pt x="52" y="4"/>
                  </a:lnTo>
                  <a:lnTo>
                    <a:pt x="72" y="4"/>
                  </a:lnTo>
                  <a:close/>
                </a:path>
              </a:pathLst>
            </a:custGeom>
            <a:solidFill>
              <a:srgbClr val="646464"/>
            </a:solidFill>
            <a:ln>
              <a:noFill/>
            </a:ln>
            <a:extLst/>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7" name="Freeform 977"/>
            <p:cNvSpPr>
              <a:spLocks noEditPoints="1"/>
            </p:cNvSpPr>
            <p:nvPr/>
          </p:nvSpPr>
          <p:spPr bwMode="auto">
            <a:xfrm>
              <a:off x="845939" y="3534401"/>
              <a:ext cx="50800" cy="63500"/>
            </a:xfrm>
            <a:custGeom>
              <a:avLst/>
              <a:gdLst>
                <a:gd name="T0" fmla="*/ 15 w 32"/>
                <a:gd name="T1" fmla="*/ 29 h 40"/>
                <a:gd name="T2" fmla="*/ 15 w 32"/>
                <a:gd name="T3" fmla="*/ 29 h 40"/>
                <a:gd name="T4" fmla="*/ 8 w 32"/>
                <a:gd name="T5" fmla="*/ 28 h 40"/>
                <a:gd name="T6" fmla="*/ 3 w 32"/>
                <a:gd name="T7" fmla="*/ 24 h 40"/>
                <a:gd name="T8" fmla="*/ 1 w 32"/>
                <a:gd name="T9" fmla="*/ 20 h 40"/>
                <a:gd name="T10" fmla="*/ 0 w 32"/>
                <a:gd name="T11" fmla="*/ 14 h 40"/>
                <a:gd name="T12" fmla="*/ 0 w 32"/>
                <a:gd name="T13" fmla="*/ 14 h 40"/>
                <a:gd name="T14" fmla="*/ 1 w 32"/>
                <a:gd name="T15" fmla="*/ 9 h 40"/>
                <a:gd name="T16" fmla="*/ 3 w 32"/>
                <a:gd name="T17" fmla="*/ 4 h 40"/>
                <a:gd name="T18" fmla="*/ 8 w 32"/>
                <a:gd name="T19" fmla="*/ 2 h 40"/>
                <a:gd name="T20" fmla="*/ 15 w 32"/>
                <a:gd name="T21" fmla="*/ 0 h 40"/>
                <a:gd name="T22" fmla="*/ 15 w 32"/>
                <a:gd name="T23" fmla="*/ 0 h 40"/>
                <a:gd name="T24" fmla="*/ 20 w 32"/>
                <a:gd name="T25" fmla="*/ 2 h 40"/>
                <a:gd name="T26" fmla="*/ 25 w 32"/>
                <a:gd name="T27" fmla="*/ 4 h 40"/>
                <a:gd name="T28" fmla="*/ 27 w 32"/>
                <a:gd name="T29" fmla="*/ 9 h 40"/>
                <a:gd name="T30" fmla="*/ 28 w 32"/>
                <a:gd name="T31" fmla="*/ 14 h 40"/>
                <a:gd name="T32" fmla="*/ 28 w 32"/>
                <a:gd name="T33" fmla="*/ 14 h 40"/>
                <a:gd name="T34" fmla="*/ 27 w 32"/>
                <a:gd name="T35" fmla="*/ 20 h 40"/>
                <a:gd name="T36" fmla="*/ 25 w 32"/>
                <a:gd name="T37" fmla="*/ 25 h 40"/>
                <a:gd name="T38" fmla="*/ 32 w 32"/>
                <a:gd name="T39" fmla="*/ 37 h 40"/>
                <a:gd name="T40" fmla="*/ 26 w 32"/>
                <a:gd name="T41" fmla="*/ 40 h 40"/>
                <a:gd name="T42" fmla="*/ 18 w 32"/>
                <a:gd name="T43" fmla="*/ 28 h 40"/>
                <a:gd name="T44" fmla="*/ 18 w 32"/>
                <a:gd name="T45" fmla="*/ 28 h 40"/>
                <a:gd name="T46" fmla="*/ 15 w 32"/>
                <a:gd name="T47" fmla="*/ 29 h 40"/>
                <a:gd name="T48" fmla="*/ 15 w 32"/>
                <a:gd name="T49" fmla="*/ 29 h 40"/>
                <a:gd name="T50" fmla="*/ 25 w 32"/>
                <a:gd name="T51" fmla="*/ 14 h 40"/>
                <a:gd name="T52" fmla="*/ 25 w 32"/>
                <a:gd name="T53" fmla="*/ 14 h 40"/>
                <a:gd name="T54" fmla="*/ 23 w 32"/>
                <a:gd name="T55" fmla="*/ 10 h 40"/>
                <a:gd name="T56" fmla="*/ 22 w 32"/>
                <a:gd name="T57" fmla="*/ 7 h 40"/>
                <a:gd name="T58" fmla="*/ 18 w 32"/>
                <a:gd name="T59" fmla="*/ 5 h 40"/>
                <a:gd name="T60" fmla="*/ 15 w 32"/>
                <a:gd name="T61" fmla="*/ 4 h 40"/>
                <a:gd name="T62" fmla="*/ 15 w 32"/>
                <a:gd name="T63" fmla="*/ 4 h 40"/>
                <a:gd name="T64" fmla="*/ 10 w 32"/>
                <a:gd name="T65" fmla="*/ 5 h 40"/>
                <a:gd name="T66" fmla="*/ 7 w 32"/>
                <a:gd name="T67" fmla="*/ 7 h 40"/>
                <a:gd name="T68" fmla="*/ 5 w 32"/>
                <a:gd name="T69" fmla="*/ 10 h 40"/>
                <a:gd name="T70" fmla="*/ 3 w 32"/>
                <a:gd name="T71" fmla="*/ 14 h 40"/>
                <a:gd name="T72" fmla="*/ 3 w 32"/>
                <a:gd name="T73" fmla="*/ 14 h 40"/>
                <a:gd name="T74" fmla="*/ 5 w 32"/>
                <a:gd name="T75" fmla="*/ 18 h 40"/>
                <a:gd name="T76" fmla="*/ 7 w 32"/>
                <a:gd name="T77" fmla="*/ 22 h 40"/>
                <a:gd name="T78" fmla="*/ 10 w 32"/>
                <a:gd name="T79" fmla="*/ 24 h 40"/>
                <a:gd name="T80" fmla="*/ 15 w 32"/>
                <a:gd name="T81" fmla="*/ 25 h 40"/>
                <a:gd name="T82" fmla="*/ 15 w 32"/>
                <a:gd name="T83" fmla="*/ 25 h 40"/>
                <a:gd name="T84" fmla="*/ 18 w 32"/>
                <a:gd name="T85" fmla="*/ 24 h 40"/>
                <a:gd name="T86" fmla="*/ 22 w 32"/>
                <a:gd name="T87" fmla="*/ 22 h 40"/>
                <a:gd name="T88" fmla="*/ 23 w 32"/>
                <a:gd name="T89" fmla="*/ 18 h 40"/>
                <a:gd name="T90" fmla="*/ 25 w 32"/>
                <a:gd name="T91" fmla="*/ 14 h 40"/>
                <a:gd name="T92" fmla="*/ 25 w 32"/>
                <a:gd name="T93"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40">
                  <a:moveTo>
                    <a:pt x="15" y="29"/>
                  </a:moveTo>
                  <a:lnTo>
                    <a:pt x="15" y="29"/>
                  </a:lnTo>
                  <a:lnTo>
                    <a:pt x="8" y="28"/>
                  </a:lnTo>
                  <a:lnTo>
                    <a:pt x="3" y="24"/>
                  </a:lnTo>
                  <a:lnTo>
                    <a:pt x="1" y="20"/>
                  </a:lnTo>
                  <a:lnTo>
                    <a:pt x="0" y="14"/>
                  </a:lnTo>
                  <a:lnTo>
                    <a:pt x="0" y="14"/>
                  </a:lnTo>
                  <a:lnTo>
                    <a:pt x="1" y="9"/>
                  </a:lnTo>
                  <a:lnTo>
                    <a:pt x="3" y="4"/>
                  </a:lnTo>
                  <a:lnTo>
                    <a:pt x="8" y="2"/>
                  </a:lnTo>
                  <a:lnTo>
                    <a:pt x="15" y="0"/>
                  </a:lnTo>
                  <a:lnTo>
                    <a:pt x="15" y="0"/>
                  </a:lnTo>
                  <a:lnTo>
                    <a:pt x="20" y="2"/>
                  </a:lnTo>
                  <a:lnTo>
                    <a:pt x="25" y="4"/>
                  </a:lnTo>
                  <a:lnTo>
                    <a:pt x="27" y="9"/>
                  </a:lnTo>
                  <a:lnTo>
                    <a:pt x="28" y="14"/>
                  </a:lnTo>
                  <a:lnTo>
                    <a:pt x="28" y="14"/>
                  </a:lnTo>
                  <a:lnTo>
                    <a:pt x="27" y="20"/>
                  </a:lnTo>
                  <a:lnTo>
                    <a:pt x="25" y="25"/>
                  </a:lnTo>
                  <a:lnTo>
                    <a:pt x="32" y="37"/>
                  </a:lnTo>
                  <a:lnTo>
                    <a:pt x="26" y="40"/>
                  </a:lnTo>
                  <a:lnTo>
                    <a:pt x="18" y="28"/>
                  </a:lnTo>
                  <a:lnTo>
                    <a:pt x="18" y="28"/>
                  </a:lnTo>
                  <a:lnTo>
                    <a:pt x="15" y="29"/>
                  </a:lnTo>
                  <a:lnTo>
                    <a:pt x="15" y="29"/>
                  </a:lnTo>
                  <a:close/>
                  <a:moveTo>
                    <a:pt x="25" y="14"/>
                  </a:moveTo>
                  <a:lnTo>
                    <a:pt x="25" y="14"/>
                  </a:lnTo>
                  <a:lnTo>
                    <a:pt x="23" y="10"/>
                  </a:lnTo>
                  <a:lnTo>
                    <a:pt x="22" y="7"/>
                  </a:lnTo>
                  <a:lnTo>
                    <a:pt x="18" y="5"/>
                  </a:lnTo>
                  <a:lnTo>
                    <a:pt x="15" y="4"/>
                  </a:lnTo>
                  <a:lnTo>
                    <a:pt x="15" y="4"/>
                  </a:lnTo>
                  <a:lnTo>
                    <a:pt x="10" y="5"/>
                  </a:lnTo>
                  <a:lnTo>
                    <a:pt x="7" y="7"/>
                  </a:lnTo>
                  <a:lnTo>
                    <a:pt x="5" y="10"/>
                  </a:lnTo>
                  <a:lnTo>
                    <a:pt x="3" y="14"/>
                  </a:lnTo>
                  <a:lnTo>
                    <a:pt x="3" y="14"/>
                  </a:lnTo>
                  <a:lnTo>
                    <a:pt x="5" y="18"/>
                  </a:lnTo>
                  <a:lnTo>
                    <a:pt x="7" y="22"/>
                  </a:lnTo>
                  <a:lnTo>
                    <a:pt x="10" y="24"/>
                  </a:lnTo>
                  <a:lnTo>
                    <a:pt x="15" y="25"/>
                  </a:lnTo>
                  <a:lnTo>
                    <a:pt x="15" y="25"/>
                  </a:lnTo>
                  <a:lnTo>
                    <a:pt x="18" y="24"/>
                  </a:lnTo>
                  <a:lnTo>
                    <a:pt x="22" y="22"/>
                  </a:lnTo>
                  <a:lnTo>
                    <a:pt x="23" y="18"/>
                  </a:lnTo>
                  <a:lnTo>
                    <a:pt x="25" y="14"/>
                  </a:lnTo>
                  <a:lnTo>
                    <a:pt x="25" y="14"/>
                  </a:lnTo>
                  <a:close/>
                </a:path>
              </a:pathLst>
            </a:custGeom>
            <a:solidFill>
              <a:srgbClr val="646464"/>
            </a:solidFill>
            <a:ln>
              <a:noFill/>
            </a:ln>
            <a:extLst/>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8" name="Freeform 978"/>
            <p:cNvSpPr>
              <a:spLocks/>
            </p:cNvSpPr>
            <p:nvPr/>
          </p:nvSpPr>
          <p:spPr bwMode="auto">
            <a:xfrm>
              <a:off x="838001" y="3621713"/>
              <a:ext cx="3175" cy="7938"/>
            </a:xfrm>
            <a:custGeom>
              <a:avLst/>
              <a:gdLst>
                <a:gd name="T0" fmla="*/ 0 w 2"/>
                <a:gd name="T1" fmla="*/ 0 h 5"/>
                <a:gd name="T2" fmla="*/ 0 w 2"/>
                <a:gd name="T3" fmla="*/ 0 h 5"/>
                <a:gd name="T4" fmla="*/ 1 w 2"/>
                <a:gd name="T5" fmla="*/ 2 h 5"/>
                <a:gd name="T6" fmla="*/ 2 w 2"/>
                <a:gd name="T7" fmla="*/ 3 h 5"/>
                <a:gd name="T8" fmla="*/ 2 w 2"/>
                <a:gd name="T9" fmla="*/ 3 h 5"/>
                <a:gd name="T10" fmla="*/ 1 w 2"/>
                <a:gd name="T11" fmla="*/ 5 h 5"/>
                <a:gd name="T12" fmla="*/ 0 w 2"/>
                <a:gd name="T13" fmla="*/ 5 h 5"/>
                <a:gd name="T14" fmla="*/ 0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0"/>
                  </a:moveTo>
                  <a:lnTo>
                    <a:pt x="0" y="0"/>
                  </a:lnTo>
                  <a:lnTo>
                    <a:pt x="1" y="2"/>
                  </a:lnTo>
                  <a:lnTo>
                    <a:pt x="2" y="3"/>
                  </a:lnTo>
                  <a:lnTo>
                    <a:pt x="2" y="3"/>
                  </a:lnTo>
                  <a:lnTo>
                    <a:pt x="1" y="5"/>
                  </a:lnTo>
                  <a:lnTo>
                    <a:pt x="0" y="5"/>
                  </a:lnTo>
                  <a:lnTo>
                    <a:pt x="0" y="0"/>
                  </a:lnTo>
                  <a:close/>
                </a:path>
              </a:pathLst>
            </a:custGeom>
            <a:solidFill>
              <a:srgbClr val="646464"/>
            </a:solidFill>
            <a:ln>
              <a:noFill/>
            </a:ln>
            <a:extLst/>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79" name="Freeform 979"/>
            <p:cNvSpPr>
              <a:spLocks/>
            </p:cNvSpPr>
            <p:nvPr/>
          </p:nvSpPr>
          <p:spPr bwMode="auto">
            <a:xfrm>
              <a:off x="777676" y="3523288"/>
              <a:ext cx="100013" cy="46038"/>
            </a:xfrm>
            <a:custGeom>
              <a:avLst/>
              <a:gdLst>
                <a:gd name="T0" fmla="*/ 63 w 63"/>
                <a:gd name="T1" fmla="*/ 4 h 29"/>
                <a:gd name="T2" fmla="*/ 63 w 63"/>
                <a:gd name="T3" fmla="*/ 4 h 29"/>
                <a:gd name="T4" fmla="*/ 56 w 63"/>
                <a:gd name="T5" fmla="*/ 4 h 29"/>
                <a:gd name="T6" fmla="*/ 56 w 63"/>
                <a:gd name="T7" fmla="*/ 4 h 29"/>
                <a:gd name="T8" fmla="*/ 50 w 63"/>
                <a:gd name="T9" fmla="*/ 5 h 29"/>
                <a:gd name="T10" fmla="*/ 44 w 63"/>
                <a:gd name="T11" fmla="*/ 9 h 29"/>
                <a:gd name="T12" fmla="*/ 40 w 63"/>
                <a:gd name="T13" fmla="*/ 14 h 29"/>
                <a:gd name="T14" fmla="*/ 39 w 63"/>
                <a:gd name="T15" fmla="*/ 21 h 29"/>
                <a:gd name="T16" fmla="*/ 39 w 63"/>
                <a:gd name="T17" fmla="*/ 21 h 29"/>
                <a:gd name="T18" fmla="*/ 40 w 63"/>
                <a:gd name="T19" fmla="*/ 25 h 29"/>
                <a:gd name="T20" fmla="*/ 41 w 63"/>
                <a:gd name="T21" fmla="*/ 29 h 29"/>
                <a:gd name="T22" fmla="*/ 0 w 63"/>
                <a:gd name="T23" fmla="*/ 29 h 29"/>
                <a:gd name="T24" fmla="*/ 0 w 63"/>
                <a:gd name="T25" fmla="*/ 0 h 29"/>
                <a:gd name="T26" fmla="*/ 63 w 63"/>
                <a:gd name="T27" fmla="*/ 0 h 29"/>
                <a:gd name="T28" fmla="*/ 63 w 63"/>
                <a:gd name="T2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29">
                  <a:moveTo>
                    <a:pt x="63" y="4"/>
                  </a:moveTo>
                  <a:lnTo>
                    <a:pt x="63" y="4"/>
                  </a:lnTo>
                  <a:lnTo>
                    <a:pt x="56" y="4"/>
                  </a:lnTo>
                  <a:lnTo>
                    <a:pt x="56" y="4"/>
                  </a:lnTo>
                  <a:lnTo>
                    <a:pt x="50" y="5"/>
                  </a:lnTo>
                  <a:lnTo>
                    <a:pt x="44" y="9"/>
                  </a:lnTo>
                  <a:lnTo>
                    <a:pt x="40" y="14"/>
                  </a:lnTo>
                  <a:lnTo>
                    <a:pt x="39" y="21"/>
                  </a:lnTo>
                  <a:lnTo>
                    <a:pt x="39" y="21"/>
                  </a:lnTo>
                  <a:lnTo>
                    <a:pt x="40" y="25"/>
                  </a:lnTo>
                  <a:lnTo>
                    <a:pt x="41" y="29"/>
                  </a:lnTo>
                  <a:lnTo>
                    <a:pt x="0" y="29"/>
                  </a:lnTo>
                  <a:lnTo>
                    <a:pt x="0" y="0"/>
                  </a:lnTo>
                  <a:lnTo>
                    <a:pt x="63" y="0"/>
                  </a:lnTo>
                  <a:lnTo>
                    <a:pt x="63" y="4"/>
                  </a:lnTo>
                  <a:close/>
                </a:path>
              </a:pathLst>
            </a:custGeom>
            <a:solidFill>
              <a:srgbClr val="646464"/>
            </a:solidFill>
            <a:ln>
              <a:noFill/>
            </a:ln>
            <a:extLst/>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sp>
          <p:nvSpPr>
            <p:cNvPr id="80" name="Freeform 980"/>
            <p:cNvSpPr>
              <a:spLocks noEditPoints="1"/>
            </p:cNvSpPr>
            <p:nvPr/>
          </p:nvSpPr>
          <p:spPr bwMode="auto">
            <a:xfrm>
              <a:off x="737989" y="3488363"/>
              <a:ext cx="195263" cy="149225"/>
            </a:xfrm>
            <a:custGeom>
              <a:avLst/>
              <a:gdLst>
                <a:gd name="T0" fmla="*/ 123 w 123"/>
                <a:gd name="T1" fmla="*/ 94 h 94"/>
                <a:gd name="T2" fmla="*/ 0 w 123"/>
                <a:gd name="T3" fmla="*/ 94 h 94"/>
                <a:gd name="T4" fmla="*/ 0 w 123"/>
                <a:gd name="T5" fmla="*/ 0 h 94"/>
                <a:gd name="T6" fmla="*/ 123 w 123"/>
                <a:gd name="T7" fmla="*/ 0 h 94"/>
                <a:gd name="T8" fmla="*/ 123 w 123"/>
                <a:gd name="T9" fmla="*/ 94 h 94"/>
                <a:gd name="T10" fmla="*/ 119 w 123"/>
                <a:gd name="T11" fmla="*/ 79 h 94"/>
                <a:gd name="T12" fmla="*/ 119 w 123"/>
                <a:gd name="T13" fmla="*/ 4 h 94"/>
                <a:gd name="T14" fmla="*/ 4 w 123"/>
                <a:gd name="T15" fmla="*/ 4 h 94"/>
                <a:gd name="T16" fmla="*/ 4 w 123"/>
                <a:gd name="T17" fmla="*/ 79 h 94"/>
                <a:gd name="T18" fmla="*/ 119 w 123"/>
                <a:gd name="T19" fmla="*/ 79 h 94"/>
                <a:gd name="T20" fmla="*/ 66 w 123"/>
                <a:gd name="T21" fmla="*/ 87 h 94"/>
                <a:gd name="T22" fmla="*/ 66 w 123"/>
                <a:gd name="T23" fmla="*/ 87 h 94"/>
                <a:gd name="T24" fmla="*/ 65 w 123"/>
                <a:gd name="T25" fmla="*/ 84 h 94"/>
                <a:gd name="T26" fmla="*/ 61 w 123"/>
                <a:gd name="T27" fmla="*/ 82 h 94"/>
                <a:gd name="T28" fmla="*/ 61 w 123"/>
                <a:gd name="T29" fmla="*/ 82 h 94"/>
                <a:gd name="T30" fmla="*/ 58 w 123"/>
                <a:gd name="T31" fmla="*/ 84 h 94"/>
                <a:gd name="T32" fmla="*/ 56 w 123"/>
                <a:gd name="T33" fmla="*/ 87 h 94"/>
                <a:gd name="T34" fmla="*/ 56 w 123"/>
                <a:gd name="T35" fmla="*/ 87 h 94"/>
                <a:gd name="T36" fmla="*/ 58 w 123"/>
                <a:gd name="T37" fmla="*/ 91 h 94"/>
                <a:gd name="T38" fmla="*/ 61 w 123"/>
                <a:gd name="T39" fmla="*/ 92 h 94"/>
                <a:gd name="T40" fmla="*/ 61 w 123"/>
                <a:gd name="T41" fmla="*/ 92 h 94"/>
                <a:gd name="T42" fmla="*/ 65 w 123"/>
                <a:gd name="T43" fmla="*/ 91 h 94"/>
                <a:gd name="T44" fmla="*/ 66 w 123"/>
                <a:gd name="T45" fmla="*/ 87 h 94"/>
                <a:gd name="T46" fmla="*/ 66 w 123"/>
                <a:gd name="T47" fmla="*/ 8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 h="94">
                  <a:moveTo>
                    <a:pt x="123" y="94"/>
                  </a:moveTo>
                  <a:lnTo>
                    <a:pt x="0" y="94"/>
                  </a:lnTo>
                  <a:lnTo>
                    <a:pt x="0" y="0"/>
                  </a:lnTo>
                  <a:lnTo>
                    <a:pt x="123" y="0"/>
                  </a:lnTo>
                  <a:lnTo>
                    <a:pt x="123" y="94"/>
                  </a:lnTo>
                  <a:close/>
                  <a:moveTo>
                    <a:pt x="119" y="79"/>
                  </a:moveTo>
                  <a:lnTo>
                    <a:pt x="119" y="4"/>
                  </a:lnTo>
                  <a:lnTo>
                    <a:pt x="4" y="4"/>
                  </a:lnTo>
                  <a:lnTo>
                    <a:pt x="4" y="79"/>
                  </a:lnTo>
                  <a:lnTo>
                    <a:pt x="119" y="79"/>
                  </a:lnTo>
                  <a:close/>
                  <a:moveTo>
                    <a:pt x="66" y="87"/>
                  </a:moveTo>
                  <a:lnTo>
                    <a:pt x="66" y="87"/>
                  </a:lnTo>
                  <a:lnTo>
                    <a:pt x="65" y="84"/>
                  </a:lnTo>
                  <a:lnTo>
                    <a:pt x="61" y="82"/>
                  </a:lnTo>
                  <a:lnTo>
                    <a:pt x="61" y="82"/>
                  </a:lnTo>
                  <a:lnTo>
                    <a:pt x="58" y="84"/>
                  </a:lnTo>
                  <a:lnTo>
                    <a:pt x="56" y="87"/>
                  </a:lnTo>
                  <a:lnTo>
                    <a:pt x="56" y="87"/>
                  </a:lnTo>
                  <a:lnTo>
                    <a:pt x="58" y="91"/>
                  </a:lnTo>
                  <a:lnTo>
                    <a:pt x="61" y="92"/>
                  </a:lnTo>
                  <a:lnTo>
                    <a:pt x="61" y="92"/>
                  </a:lnTo>
                  <a:lnTo>
                    <a:pt x="65" y="91"/>
                  </a:lnTo>
                  <a:lnTo>
                    <a:pt x="66" y="87"/>
                  </a:lnTo>
                  <a:lnTo>
                    <a:pt x="66" y="87"/>
                  </a:lnTo>
                  <a:close/>
                </a:path>
              </a:pathLst>
            </a:custGeom>
            <a:solidFill>
              <a:srgbClr val="646464"/>
            </a:solidFill>
            <a:ln>
              <a:noFill/>
            </a:ln>
            <a:extLst/>
          </p:spPr>
          <p:txBody>
            <a:bodyPr vert="horz" wrap="square" lIns="53189" tIns="26594" rIns="53189" bIns="26594" numCol="1" anchor="t" anchorCtr="0" compatLnSpc="1">
              <a:prstTxWarp prst="textNoShape">
                <a:avLst/>
              </a:prstTxWarp>
            </a:bodyPr>
            <a:lstStyle/>
            <a:p>
              <a:pPr algn="ctr" defTabSz="709539" fontAlgn="base">
                <a:spcBef>
                  <a:spcPct val="0"/>
                </a:spcBef>
                <a:spcAft>
                  <a:spcPct val="0"/>
                </a:spcAft>
              </a:pPr>
              <a:endParaRPr lang="en-IE" sz="931">
                <a:solidFill>
                  <a:srgbClr val="646464"/>
                </a:solidFill>
                <a:latin typeface="Arial"/>
              </a:endParaRPr>
            </a:p>
          </p:txBody>
        </p:sp>
      </p:grpSp>
      <p:sp>
        <p:nvSpPr>
          <p:cNvPr id="81" name="Rounded Rectangle 80"/>
          <p:cNvSpPr/>
          <p:nvPr/>
        </p:nvSpPr>
        <p:spPr>
          <a:xfrm>
            <a:off x="1301030" y="1727860"/>
            <a:ext cx="1705896" cy="2057057"/>
          </a:xfrm>
          <a:prstGeom prst="roundRect">
            <a:avLst/>
          </a:prstGeom>
          <a:no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t" anchorCtr="0" forceAA="0" compatLnSpc="1">
            <a:prstTxWarp prst="textNoShape">
              <a:avLst/>
            </a:prstTxWarp>
            <a:noAutofit/>
          </a:bodyPr>
          <a:lstStyle/>
          <a:p>
            <a:pPr algn="ctr" defTabSz="709539"/>
            <a:r>
              <a:rPr lang="en-IE" sz="1361" dirty="0" err="1">
                <a:solidFill>
                  <a:srgbClr val="000000"/>
                </a:solidFill>
                <a:latin typeface="Arial"/>
              </a:rPr>
              <a:t>Datos</a:t>
            </a:r>
            <a:r>
              <a:rPr lang="en-IE" sz="1361" dirty="0">
                <a:solidFill>
                  <a:srgbClr val="000000"/>
                </a:solidFill>
                <a:latin typeface="Arial"/>
              </a:rPr>
              <a:t> de entrada</a:t>
            </a:r>
          </a:p>
        </p:txBody>
      </p:sp>
      <p:sp>
        <p:nvSpPr>
          <p:cNvPr id="82" name="Rounded Rectangle 81"/>
          <p:cNvSpPr/>
          <p:nvPr/>
        </p:nvSpPr>
        <p:spPr>
          <a:xfrm>
            <a:off x="3722571" y="1722132"/>
            <a:ext cx="1705896" cy="2057057"/>
          </a:xfrm>
          <a:prstGeom prst="roundRect">
            <a:avLst/>
          </a:prstGeom>
          <a:no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t" anchorCtr="0" forceAA="0" compatLnSpc="1">
            <a:prstTxWarp prst="textNoShape">
              <a:avLst/>
            </a:prstTxWarp>
            <a:noAutofit/>
          </a:bodyPr>
          <a:lstStyle/>
          <a:p>
            <a:pPr algn="ctr" defTabSz="709539"/>
            <a:r>
              <a:rPr lang="en-IE" sz="1361" dirty="0">
                <a:solidFill>
                  <a:srgbClr val="000000"/>
                </a:solidFill>
                <a:latin typeface="Arial"/>
              </a:rPr>
              <a:t>Sistema de </a:t>
            </a:r>
            <a:r>
              <a:rPr lang="en-IE" sz="1361" dirty="0" err="1">
                <a:solidFill>
                  <a:srgbClr val="000000"/>
                </a:solidFill>
                <a:latin typeface="Arial"/>
              </a:rPr>
              <a:t>aprendizaje</a:t>
            </a:r>
            <a:endParaRPr lang="en-IE" sz="1361" dirty="0">
              <a:solidFill>
                <a:srgbClr val="000000"/>
              </a:solidFill>
              <a:latin typeface="Arial"/>
            </a:endParaRPr>
          </a:p>
        </p:txBody>
      </p:sp>
      <p:sp>
        <p:nvSpPr>
          <p:cNvPr id="83" name="Rounded Rectangle 82"/>
          <p:cNvSpPr/>
          <p:nvPr/>
        </p:nvSpPr>
        <p:spPr>
          <a:xfrm>
            <a:off x="6141839" y="1725051"/>
            <a:ext cx="1705896" cy="2057057"/>
          </a:xfrm>
          <a:prstGeom prst="roundRect">
            <a:avLst/>
          </a:prstGeom>
          <a:no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t" anchorCtr="0" forceAA="0" compatLnSpc="1">
            <a:prstTxWarp prst="textNoShape">
              <a:avLst/>
            </a:prstTxWarp>
            <a:noAutofit/>
          </a:bodyPr>
          <a:lstStyle/>
          <a:p>
            <a:pPr algn="ctr" defTabSz="709539"/>
            <a:r>
              <a:rPr lang="en-IE" sz="1361" dirty="0" err="1">
                <a:solidFill>
                  <a:srgbClr val="000000"/>
                </a:solidFill>
                <a:latin typeface="Arial"/>
              </a:rPr>
              <a:t>Datos</a:t>
            </a:r>
            <a:r>
              <a:rPr lang="en-IE" sz="1361" dirty="0">
                <a:solidFill>
                  <a:srgbClr val="000000"/>
                </a:solidFill>
                <a:latin typeface="Arial"/>
              </a:rPr>
              <a:t> de </a:t>
            </a:r>
            <a:r>
              <a:rPr lang="en-IE" sz="1361" dirty="0" err="1">
                <a:solidFill>
                  <a:srgbClr val="000000"/>
                </a:solidFill>
                <a:latin typeface="Arial"/>
              </a:rPr>
              <a:t>salida</a:t>
            </a:r>
            <a:endParaRPr lang="en-IE" sz="1361" dirty="0">
              <a:solidFill>
                <a:srgbClr val="000000"/>
              </a:solidFill>
              <a:latin typeface="Arial"/>
            </a:endParaRPr>
          </a:p>
        </p:txBody>
      </p:sp>
      <p:sp>
        <p:nvSpPr>
          <p:cNvPr id="84" name="Rounded Rectangle 83"/>
          <p:cNvSpPr/>
          <p:nvPr/>
        </p:nvSpPr>
        <p:spPr>
          <a:xfrm>
            <a:off x="1244643" y="3875165"/>
            <a:ext cx="1705896" cy="1578452"/>
          </a:xfrm>
          <a:prstGeom prst="roundRect">
            <a:avLst/>
          </a:prstGeom>
          <a:solidFill>
            <a:schemeClr val="accent2"/>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ctr" anchorCtr="0" forceAA="0" compatLnSpc="1">
            <a:prstTxWarp prst="textNoShape">
              <a:avLst/>
            </a:prstTxWarp>
            <a:noAutofit/>
          </a:bodyPr>
          <a:lstStyle/>
          <a:p>
            <a:pPr algn="ctr" defTabSz="709539"/>
            <a:r>
              <a:rPr lang="en-IE" sz="1361" b="1" dirty="0" err="1">
                <a:solidFill>
                  <a:srgbClr val="646464"/>
                </a:solidFill>
                <a:latin typeface="Arial"/>
              </a:rPr>
              <a:t>Alimentar</a:t>
            </a:r>
            <a:r>
              <a:rPr lang="en-IE" sz="1361" b="1" dirty="0">
                <a:solidFill>
                  <a:srgbClr val="646464"/>
                </a:solidFill>
                <a:latin typeface="Arial"/>
              </a:rPr>
              <a:t> el </a:t>
            </a:r>
            <a:r>
              <a:rPr lang="en-IE" sz="1361" b="1" dirty="0" err="1">
                <a:solidFill>
                  <a:srgbClr val="646464"/>
                </a:solidFill>
                <a:latin typeface="Arial"/>
              </a:rPr>
              <a:t>modelo</a:t>
            </a:r>
            <a:endParaRPr lang="en-IE" sz="1361" b="1" dirty="0">
              <a:solidFill>
                <a:srgbClr val="646464"/>
              </a:solidFill>
              <a:latin typeface="Arial"/>
            </a:endParaRPr>
          </a:p>
          <a:p>
            <a:pPr algn="ctr" defTabSz="709539"/>
            <a:r>
              <a:rPr lang="en-IE" sz="1361" b="1" dirty="0" err="1">
                <a:solidFill>
                  <a:srgbClr val="646464"/>
                </a:solidFill>
                <a:latin typeface="Arial"/>
              </a:rPr>
              <a:t>Datos</a:t>
            </a:r>
            <a:r>
              <a:rPr lang="en-IE" sz="1361" b="1" dirty="0">
                <a:solidFill>
                  <a:srgbClr val="646464"/>
                </a:solidFill>
                <a:latin typeface="Arial"/>
              </a:rPr>
              <a:t> </a:t>
            </a:r>
            <a:r>
              <a:rPr lang="en-IE" sz="1361" b="1" dirty="0" err="1">
                <a:solidFill>
                  <a:srgbClr val="646464"/>
                </a:solidFill>
                <a:latin typeface="Arial"/>
              </a:rPr>
              <a:t>diversos</a:t>
            </a:r>
            <a:endParaRPr lang="en-IE" sz="1361" b="1" dirty="0">
              <a:solidFill>
                <a:srgbClr val="646464"/>
              </a:solidFill>
              <a:latin typeface="Arial"/>
            </a:endParaRPr>
          </a:p>
          <a:p>
            <a:pPr algn="ctr" defTabSz="709539"/>
            <a:r>
              <a:rPr lang="en-IE" sz="1361" b="1" dirty="0">
                <a:solidFill>
                  <a:srgbClr val="646464"/>
                </a:solidFill>
                <a:latin typeface="Arial"/>
              </a:rPr>
              <a:t>(</a:t>
            </a:r>
            <a:r>
              <a:rPr lang="en-IE" sz="1361" b="1" dirty="0" err="1">
                <a:solidFill>
                  <a:srgbClr val="646464"/>
                </a:solidFill>
                <a:latin typeface="Arial"/>
              </a:rPr>
              <a:t>estructurados</a:t>
            </a:r>
            <a:r>
              <a:rPr lang="en-IE" sz="1361" b="1" dirty="0">
                <a:solidFill>
                  <a:srgbClr val="646464"/>
                </a:solidFill>
                <a:latin typeface="Arial"/>
              </a:rPr>
              <a:t> y no </a:t>
            </a:r>
            <a:r>
              <a:rPr lang="en-IE" sz="1361" b="1" dirty="0" err="1">
                <a:solidFill>
                  <a:srgbClr val="646464"/>
                </a:solidFill>
                <a:latin typeface="Arial"/>
              </a:rPr>
              <a:t>estructurados</a:t>
            </a:r>
            <a:endParaRPr lang="en-IE" sz="1361" b="1" dirty="0">
              <a:solidFill>
                <a:srgbClr val="646464"/>
              </a:solidFill>
              <a:latin typeface="Arial"/>
            </a:endParaRPr>
          </a:p>
        </p:txBody>
      </p:sp>
      <p:sp>
        <p:nvSpPr>
          <p:cNvPr id="85" name="Rounded Rectangle 84"/>
          <p:cNvSpPr/>
          <p:nvPr/>
        </p:nvSpPr>
        <p:spPr>
          <a:xfrm>
            <a:off x="3693242" y="3902894"/>
            <a:ext cx="1705896" cy="1578452"/>
          </a:xfrm>
          <a:prstGeom prst="roundRect">
            <a:avLst/>
          </a:prstGeom>
          <a:solidFill>
            <a:schemeClr val="accent2"/>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ctr" anchorCtr="0" forceAA="0" compatLnSpc="1">
            <a:prstTxWarp prst="textNoShape">
              <a:avLst/>
            </a:prstTxWarp>
            <a:noAutofit/>
          </a:bodyPr>
          <a:lstStyle/>
          <a:p>
            <a:pPr algn="ctr" defTabSz="709539"/>
            <a:r>
              <a:rPr lang="en-IE" sz="1361" b="1" dirty="0">
                <a:solidFill>
                  <a:srgbClr val="646464"/>
                </a:solidFill>
                <a:latin typeface="Arial"/>
              </a:rPr>
              <a:t>Sistema de </a:t>
            </a:r>
            <a:r>
              <a:rPr lang="en-IE" sz="1361" b="1" dirty="0" err="1">
                <a:solidFill>
                  <a:srgbClr val="646464"/>
                </a:solidFill>
                <a:latin typeface="Arial"/>
              </a:rPr>
              <a:t>aprendizaje</a:t>
            </a:r>
            <a:r>
              <a:rPr lang="en-IE" sz="1361" b="1" dirty="0">
                <a:solidFill>
                  <a:srgbClr val="646464"/>
                </a:solidFill>
                <a:latin typeface="Arial"/>
              </a:rPr>
              <a:t> </a:t>
            </a:r>
            <a:r>
              <a:rPr lang="en-IE" sz="1361" b="1" dirty="0" err="1">
                <a:solidFill>
                  <a:srgbClr val="646464"/>
                </a:solidFill>
                <a:latin typeface="Arial"/>
              </a:rPr>
              <a:t>alineado</a:t>
            </a:r>
            <a:r>
              <a:rPr lang="en-IE" sz="1361" b="1" dirty="0">
                <a:solidFill>
                  <a:srgbClr val="646464"/>
                </a:solidFill>
                <a:latin typeface="Arial"/>
              </a:rPr>
              <a:t> (</a:t>
            </a:r>
            <a:r>
              <a:rPr lang="en-IE" sz="1361" b="1" dirty="0" err="1">
                <a:solidFill>
                  <a:srgbClr val="646464"/>
                </a:solidFill>
                <a:latin typeface="Arial"/>
              </a:rPr>
              <a:t>supervisado</a:t>
            </a:r>
            <a:r>
              <a:rPr lang="en-IE" sz="1361" b="1" dirty="0">
                <a:solidFill>
                  <a:srgbClr val="646464"/>
                </a:solidFill>
                <a:latin typeface="Arial"/>
              </a:rPr>
              <a:t> o no-</a:t>
            </a:r>
            <a:r>
              <a:rPr lang="en-IE" sz="1361" b="1" dirty="0" err="1">
                <a:solidFill>
                  <a:srgbClr val="646464"/>
                </a:solidFill>
                <a:latin typeface="Arial"/>
              </a:rPr>
              <a:t>supervisado</a:t>
            </a:r>
            <a:r>
              <a:rPr lang="en-IE" sz="1361" b="1" dirty="0">
                <a:solidFill>
                  <a:srgbClr val="646464"/>
                </a:solidFill>
                <a:latin typeface="Arial"/>
              </a:rPr>
              <a:t>)</a:t>
            </a:r>
          </a:p>
        </p:txBody>
      </p:sp>
      <p:sp>
        <p:nvSpPr>
          <p:cNvPr id="86" name="Rounded Rectangle 85"/>
          <p:cNvSpPr/>
          <p:nvPr/>
        </p:nvSpPr>
        <p:spPr>
          <a:xfrm>
            <a:off x="6141839" y="3875998"/>
            <a:ext cx="1705896" cy="1578452"/>
          </a:xfrm>
          <a:prstGeom prst="roundRect">
            <a:avLst/>
          </a:prstGeom>
          <a:solidFill>
            <a:schemeClr val="accent2"/>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201" tIns="31101" rIns="62201" bIns="31101" numCol="1" spcCol="0" rtlCol="0" fromWordArt="0" anchor="ctr" anchorCtr="0" forceAA="0" compatLnSpc="1">
            <a:prstTxWarp prst="textNoShape">
              <a:avLst/>
            </a:prstTxWarp>
            <a:noAutofit/>
          </a:bodyPr>
          <a:lstStyle/>
          <a:p>
            <a:pPr algn="ctr" defTabSz="709539"/>
            <a:r>
              <a:rPr lang="en-IE" sz="1361" b="1" dirty="0" err="1">
                <a:solidFill>
                  <a:srgbClr val="646464"/>
                </a:solidFill>
                <a:latin typeface="Arial"/>
              </a:rPr>
              <a:t>Presentar</a:t>
            </a:r>
            <a:r>
              <a:rPr lang="en-IE" sz="1361" b="1" dirty="0">
                <a:solidFill>
                  <a:srgbClr val="646464"/>
                </a:solidFill>
                <a:latin typeface="Arial"/>
              </a:rPr>
              <a:t> </a:t>
            </a:r>
            <a:r>
              <a:rPr lang="en-IE" sz="1361" b="1" dirty="0" err="1">
                <a:solidFill>
                  <a:srgbClr val="646464"/>
                </a:solidFill>
                <a:latin typeface="Arial"/>
              </a:rPr>
              <a:t>resultados</a:t>
            </a:r>
            <a:r>
              <a:rPr lang="en-IE" sz="1361" b="1" dirty="0">
                <a:solidFill>
                  <a:srgbClr val="646464"/>
                </a:solidFill>
                <a:latin typeface="Arial"/>
              </a:rPr>
              <a:t> (</a:t>
            </a:r>
            <a:r>
              <a:rPr lang="en-IE" sz="1361" b="1" dirty="0" err="1">
                <a:solidFill>
                  <a:srgbClr val="646464"/>
                </a:solidFill>
                <a:latin typeface="Arial"/>
              </a:rPr>
              <a:t>explorativo</a:t>
            </a:r>
            <a:r>
              <a:rPr lang="en-IE" sz="1361" b="1" dirty="0">
                <a:solidFill>
                  <a:srgbClr val="646464"/>
                </a:solidFill>
                <a:latin typeface="Arial"/>
              </a:rPr>
              <a:t>, </a:t>
            </a:r>
            <a:r>
              <a:rPr lang="en-IE" sz="1361" b="1" dirty="0" err="1">
                <a:solidFill>
                  <a:srgbClr val="646464"/>
                </a:solidFill>
                <a:latin typeface="Arial"/>
              </a:rPr>
              <a:t>predictivo</a:t>
            </a:r>
            <a:r>
              <a:rPr lang="en-IE" sz="1361" b="1" dirty="0">
                <a:solidFill>
                  <a:srgbClr val="646464"/>
                </a:solidFill>
                <a:latin typeface="Arial"/>
              </a:rPr>
              <a:t>, </a:t>
            </a:r>
            <a:r>
              <a:rPr lang="en-IE" sz="1361" b="1" dirty="0" err="1">
                <a:solidFill>
                  <a:srgbClr val="646464"/>
                </a:solidFill>
                <a:latin typeface="Arial"/>
              </a:rPr>
              <a:t>clasificación</a:t>
            </a:r>
            <a:r>
              <a:rPr lang="en-IE" sz="1361" b="1" dirty="0">
                <a:solidFill>
                  <a:srgbClr val="646464"/>
                </a:solidFill>
                <a:latin typeface="Arial"/>
              </a:rPr>
              <a:t>)</a:t>
            </a:r>
          </a:p>
        </p:txBody>
      </p:sp>
      <p:cxnSp>
        <p:nvCxnSpPr>
          <p:cNvPr id="87" name="Straight Arrow Connector 86"/>
          <p:cNvCxnSpPr>
            <a:stCxn id="81" idx="3"/>
            <a:endCxn id="82" idx="1"/>
          </p:cNvCxnSpPr>
          <p:nvPr/>
        </p:nvCxnSpPr>
        <p:spPr>
          <a:xfrm flipV="1">
            <a:off x="3006927" y="2750661"/>
            <a:ext cx="715645" cy="572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2" idx="3"/>
            <a:endCxn id="83" idx="1"/>
          </p:cNvCxnSpPr>
          <p:nvPr/>
        </p:nvCxnSpPr>
        <p:spPr>
          <a:xfrm>
            <a:off x="5428468" y="2750660"/>
            <a:ext cx="713372" cy="291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51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F21F7-6BA4-402A-9569-BBC8A03F235F}"/>
              </a:ext>
            </a:extLst>
          </p:cNvPr>
          <p:cNvSpPr>
            <a:spLocks noGrp="1"/>
          </p:cNvSpPr>
          <p:nvPr>
            <p:ph type="title"/>
          </p:nvPr>
        </p:nvSpPr>
        <p:spPr/>
        <p:txBody>
          <a:bodyPr/>
          <a:lstStyle/>
          <a:p>
            <a:r>
              <a:rPr lang="es-CO" dirty="0"/>
              <a:t>Probar causalidad</a:t>
            </a:r>
          </a:p>
        </p:txBody>
      </p:sp>
      <p:sp>
        <p:nvSpPr>
          <p:cNvPr id="3" name="Marcador de contenido 2">
            <a:extLst>
              <a:ext uri="{FF2B5EF4-FFF2-40B4-BE49-F238E27FC236}">
                <a16:creationId xmlns:a16="http://schemas.microsoft.com/office/drawing/2014/main" id="{9F49E397-9E26-4712-A916-B4F06B474176}"/>
              </a:ext>
            </a:extLst>
          </p:cNvPr>
          <p:cNvSpPr>
            <a:spLocks noGrp="1"/>
          </p:cNvSpPr>
          <p:nvPr>
            <p:ph idx="1"/>
          </p:nvPr>
        </p:nvSpPr>
        <p:spPr/>
        <p:txBody>
          <a:bodyPr/>
          <a:lstStyle/>
          <a:p>
            <a:r>
              <a:rPr lang="es-CO" dirty="0"/>
              <a:t>Escribir cada variable seleccionada en un test de causalidad</a:t>
            </a:r>
          </a:p>
          <a:p>
            <a:r>
              <a:rPr lang="es-CO" dirty="0"/>
              <a:t>Presionar Shift + </a:t>
            </a:r>
            <a:r>
              <a:rPr lang="es-CO" dirty="0" err="1"/>
              <a:t>Enter</a:t>
            </a:r>
            <a:r>
              <a:rPr lang="es-CO" dirty="0"/>
              <a:t> después de escribir cada variable</a:t>
            </a:r>
          </a:p>
        </p:txBody>
      </p:sp>
      <p:sp>
        <p:nvSpPr>
          <p:cNvPr id="4" name="Marcador de fecha 3">
            <a:extLst>
              <a:ext uri="{FF2B5EF4-FFF2-40B4-BE49-F238E27FC236}">
                <a16:creationId xmlns:a16="http://schemas.microsoft.com/office/drawing/2014/main" id="{F4010AF1-CB10-4417-81C2-5075CDAF3CDC}"/>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55974798-96D6-4DC5-B4E9-A94DF5D9DDC4}"/>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5A249D6F-7997-45FD-A12B-AD8BB86AFA43}"/>
              </a:ext>
            </a:extLst>
          </p:cNvPr>
          <p:cNvPicPr>
            <a:picLocks noChangeAspect="1"/>
          </p:cNvPicPr>
          <p:nvPr/>
        </p:nvPicPr>
        <p:blipFill>
          <a:blip r:embed="rId2"/>
          <a:stretch>
            <a:fillRect/>
          </a:stretch>
        </p:blipFill>
        <p:spPr>
          <a:xfrm>
            <a:off x="1129683" y="2877188"/>
            <a:ext cx="6884633" cy="32473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3559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EB6C9-BAD2-4D5C-8A83-5E4F0D4136A9}"/>
              </a:ext>
            </a:extLst>
          </p:cNvPr>
          <p:cNvSpPr>
            <a:spLocks noGrp="1"/>
          </p:cNvSpPr>
          <p:nvPr>
            <p:ph type="title"/>
          </p:nvPr>
        </p:nvSpPr>
        <p:spPr/>
        <p:txBody>
          <a:bodyPr/>
          <a:lstStyle/>
          <a:p>
            <a:r>
              <a:rPr lang="es-CO" dirty="0"/>
              <a:t>Ejecutar VAR</a:t>
            </a:r>
          </a:p>
        </p:txBody>
      </p:sp>
      <p:sp>
        <p:nvSpPr>
          <p:cNvPr id="3" name="Marcador de contenido 2">
            <a:extLst>
              <a:ext uri="{FF2B5EF4-FFF2-40B4-BE49-F238E27FC236}">
                <a16:creationId xmlns:a16="http://schemas.microsoft.com/office/drawing/2014/main" id="{A9B14EDC-D947-456F-9F64-E56292AFF2DA}"/>
              </a:ext>
            </a:extLst>
          </p:cNvPr>
          <p:cNvSpPr>
            <a:spLocks noGrp="1"/>
          </p:cNvSpPr>
          <p:nvPr>
            <p:ph idx="1"/>
          </p:nvPr>
        </p:nvSpPr>
        <p:spPr>
          <a:solidFill>
            <a:schemeClr val="accent2"/>
          </a:solidFill>
        </p:spPr>
        <p:txBody>
          <a:bodyPr/>
          <a:lstStyle/>
          <a:p>
            <a:r>
              <a:rPr lang="es-CO" dirty="0"/>
              <a:t>Presionar Shift + </a:t>
            </a:r>
            <a:r>
              <a:rPr lang="es-CO" dirty="0" err="1"/>
              <a:t>Enter</a:t>
            </a:r>
            <a:r>
              <a:rPr lang="es-CO" dirty="0"/>
              <a:t> dos veces</a:t>
            </a:r>
          </a:p>
        </p:txBody>
      </p:sp>
      <p:sp>
        <p:nvSpPr>
          <p:cNvPr id="4" name="Marcador de fecha 3">
            <a:extLst>
              <a:ext uri="{FF2B5EF4-FFF2-40B4-BE49-F238E27FC236}">
                <a16:creationId xmlns:a16="http://schemas.microsoft.com/office/drawing/2014/main" id="{B3031AE6-5D1C-444A-9863-6457A3CA3BBC}"/>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CCDE0F4D-2593-4BCA-9FDF-34E86C70F299}"/>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A33BC1F3-FFCD-412F-B99E-6DDFDA2E94BB}"/>
              </a:ext>
            </a:extLst>
          </p:cNvPr>
          <p:cNvPicPr>
            <a:picLocks noChangeAspect="1"/>
          </p:cNvPicPr>
          <p:nvPr/>
        </p:nvPicPr>
        <p:blipFill>
          <a:blip r:embed="rId2"/>
          <a:stretch>
            <a:fillRect/>
          </a:stretch>
        </p:blipFill>
        <p:spPr>
          <a:xfrm>
            <a:off x="2128660" y="2379577"/>
            <a:ext cx="4353880" cy="27910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860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EB59A-D8DA-4BD6-BC85-C75BA44A79D1}"/>
              </a:ext>
            </a:extLst>
          </p:cNvPr>
          <p:cNvSpPr>
            <a:spLocks noGrp="1"/>
          </p:cNvSpPr>
          <p:nvPr>
            <p:ph type="title"/>
          </p:nvPr>
        </p:nvSpPr>
        <p:spPr/>
        <p:txBody>
          <a:bodyPr/>
          <a:lstStyle/>
          <a:p>
            <a:r>
              <a:rPr lang="es-CO" dirty="0"/>
              <a:t>Comprobar algoritmos</a:t>
            </a:r>
          </a:p>
        </p:txBody>
      </p:sp>
      <p:sp>
        <p:nvSpPr>
          <p:cNvPr id="3" name="Marcador de contenido 2">
            <a:extLst>
              <a:ext uri="{FF2B5EF4-FFF2-40B4-BE49-F238E27FC236}">
                <a16:creationId xmlns:a16="http://schemas.microsoft.com/office/drawing/2014/main" id="{55F19E75-4E73-4708-B389-32DD02D55192}"/>
              </a:ext>
            </a:extLst>
          </p:cNvPr>
          <p:cNvSpPr>
            <a:spLocks noGrp="1"/>
          </p:cNvSpPr>
          <p:nvPr>
            <p:ph idx="1"/>
          </p:nvPr>
        </p:nvSpPr>
        <p:spPr/>
        <p:txBody>
          <a:bodyPr/>
          <a:lstStyle/>
          <a:p>
            <a:r>
              <a:rPr lang="es-CO" dirty="0"/>
              <a:t>Presionar Shift + </a:t>
            </a:r>
            <a:r>
              <a:rPr lang="es-CO" dirty="0" err="1"/>
              <a:t>Enter</a:t>
            </a:r>
            <a:endParaRPr lang="es-CO" dirty="0"/>
          </a:p>
          <a:p>
            <a:r>
              <a:rPr lang="es-CO" dirty="0"/>
              <a:t>Elegir el algoritmo con mejor ajuste de acuerdo a su error medio cuadrático</a:t>
            </a:r>
          </a:p>
        </p:txBody>
      </p:sp>
      <p:sp>
        <p:nvSpPr>
          <p:cNvPr id="4" name="Marcador de fecha 3">
            <a:extLst>
              <a:ext uri="{FF2B5EF4-FFF2-40B4-BE49-F238E27FC236}">
                <a16:creationId xmlns:a16="http://schemas.microsoft.com/office/drawing/2014/main" id="{35BB35BC-9C6E-4408-AB61-49A934D60CB6}"/>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7CE726B6-E5C7-4250-BCB1-A90F689C8208}"/>
              </a:ext>
            </a:extLst>
          </p:cNvPr>
          <p:cNvSpPr>
            <a:spLocks noGrp="1"/>
          </p:cNvSpPr>
          <p:nvPr>
            <p:ph type="ftr" sz="quarter" idx="11"/>
          </p:nvPr>
        </p:nvSpPr>
        <p:spPr/>
        <p:txBody>
          <a:bodyPr/>
          <a:lstStyle/>
          <a:p>
            <a:r>
              <a:rPr lang="es-CO"/>
              <a:t>Modelos de proyección para oferta y demanda de minerales</a:t>
            </a:r>
            <a:endParaRPr lang="en-GB" dirty="0"/>
          </a:p>
        </p:txBody>
      </p:sp>
      <p:pic>
        <p:nvPicPr>
          <p:cNvPr id="6" name="Imagen 5">
            <a:extLst>
              <a:ext uri="{FF2B5EF4-FFF2-40B4-BE49-F238E27FC236}">
                <a16:creationId xmlns:a16="http://schemas.microsoft.com/office/drawing/2014/main" id="{3F23A111-D559-4943-8A14-489E8ABE2E23}"/>
              </a:ext>
            </a:extLst>
          </p:cNvPr>
          <p:cNvPicPr>
            <a:picLocks noChangeAspect="1"/>
          </p:cNvPicPr>
          <p:nvPr/>
        </p:nvPicPr>
        <p:blipFill>
          <a:blip r:embed="rId2"/>
          <a:stretch>
            <a:fillRect/>
          </a:stretch>
        </p:blipFill>
        <p:spPr>
          <a:xfrm>
            <a:off x="3123597" y="2752078"/>
            <a:ext cx="2364006" cy="33724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1430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23240-496C-42B6-ACB2-1627B00F5D03}"/>
              </a:ext>
            </a:extLst>
          </p:cNvPr>
          <p:cNvSpPr>
            <a:spLocks noGrp="1"/>
          </p:cNvSpPr>
          <p:nvPr>
            <p:ph type="title"/>
          </p:nvPr>
        </p:nvSpPr>
        <p:spPr/>
        <p:txBody>
          <a:bodyPr/>
          <a:lstStyle/>
          <a:p>
            <a:r>
              <a:rPr lang="es-CO" dirty="0"/>
              <a:t>Seleccionar modelo</a:t>
            </a:r>
          </a:p>
        </p:txBody>
      </p:sp>
      <p:sp>
        <p:nvSpPr>
          <p:cNvPr id="3" name="Marcador de contenido 2">
            <a:extLst>
              <a:ext uri="{FF2B5EF4-FFF2-40B4-BE49-F238E27FC236}">
                <a16:creationId xmlns:a16="http://schemas.microsoft.com/office/drawing/2014/main" id="{F59C9CE4-655C-49CF-8004-AA002A1EF7B4}"/>
              </a:ext>
            </a:extLst>
          </p:cNvPr>
          <p:cNvSpPr>
            <a:spLocks noGrp="1"/>
          </p:cNvSpPr>
          <p:nvPr>
            <p:ph idx="1"/>
          </p:nvPr>
        </p:nvSpPr>
        <p:spPr/>
        <p:txBody>
          <a:bodyPr/>
          <a:lstStyle/>
          <a:p>
            <a:endParaRPr lang="es-CO"/>
          </a:p>
        </p:txBody>
      </p:sp>
      <p:sp>
        <p:nvSpPr>
          <p:cNvPr id="4" name="Marcador de fecha 3">
            <a:extLst>
              <a:ext uri="{FF2B5EF4-FFF2-40B4-BE49-F238E27FC236}">
                <a16:creationId xmlns:a16="http://schemas.microsoft.com/office/drawing/2014/main" id="{0F790C72-E73A-4F77-A034-E20B61F06B5A}"/>
              </a:ext>
            </a:extLst>
          </p:cNvPr>
          <p:cNvSpPr>
            <a:spLocks noGrp="1"/>
          </p:cNvSpPr>
          <p:nvPr>
            <p:ph type="dt" sz="half" idx="10"/>
          </p:nvPr>
        </p:nvSpPr>
        <p:spPr/>
        <p:txBody>
          <a:bodyPr/>
          <a:lstStyle/>
          <a:p>
            <a:fld id="{E0D95180-674E-436A-93A2-5C44A1E33F6E}" type="datetime1">
              <a:rPr lang="es-CO" smtClean="0"/>
              <a:t>07/02/2019</a:t>
            </a:fld>
            <a:endParaRPr lang="en-US" dirty="0"/>
          </a:p>
        </p:txBody>
      </p:sp>
      <p:sp>
        <p:nvSpPr>
          <p:cNvPr id="5" name="Marcador de pie de página 4">
            <a:extLst>
              <a:ext uri="{FF2B5EF4-FFF2-40B4-BE49-F238E27FC236}">
                <a16:creationId xmlns:a16="http://schemas.microsoft.com/office/drawing/2014/main" id="{A69BCA97-987C-46EB-A874-B94B7BCA8590}"/>
              </a:ext>
            </a:extLst>
          </p:cNvPr>
          <p:cNvSpPr>
            <a:spLocks noGrp="1"/>
          </p:cNvSpPr>
          <p:nvPr>
            <p:ph type="ftr" sz="quarter" idx="11"/>
          </p:nvPr>
        </p:nvSpPr>
        <p:spPr/>
        <p:txBody>
          <a:bodyPr/>
          <a:lstStyle/>
          <a:p>
            <a:r>
              <a:rPr lang="es-CO"/>
              <a:t>Modelos de proyección para oferta y demanda de minerales</a:t>
            </a:r>
            <a:endParaRPr lang="en-GB" dirty="0"/>
          </a:p>
        </p:txBody>
      </p:sp>
    </p:spTree>
    <p:extLst>
      <p:ext uri="{BB962C8B-B14F-4D97-AF65-F5344CB8AC3E}">
        <p14:creationId xmlns:p14="http://schemas.microsoft.com/office/powerpoint/2010/main" val="2202484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867E-81C5-43C1-A77F-68B8DF82015B}"/>
              </a:ext>
            </a:extLst>
          </p:cNvPr>
          <p:cNvSpPr>
            <a:spLocks noGrp="1"/>
          </p:cNvSpPr>
          <p:nvPr>
            <p:ph type="title"/>
          </p:nvPr>
        </p:nvSpPr>
        <p:spPr/>
        <p:txBody>
          <a:bodyPr/>
          <a:lstStyle/>
          <a:p>
            <a:r>
              <a:rPr lang="es-CO" dirty="0"/>
              <a:t>Diagrama del proceso</a:t>
            </a:r>
          </a:p>
        </p:txBody>
      </p:sp>
      <p:graphicFrame>
        <p:nvGraphicFramePr>
          <p:cNvPr id="6" name="Content Placeholder 5">
            <a:extLst>
              <a:ext uri="{FF2B5EF4-FFF2-40B4-BE49-F238E27FC236}">
                <a16:creationId xmlns:a16="http://schemas.microsoft.com/office/drawing/2014/main" id="{375AA0AC-86B3-44CF-9A1C-1899A5D32649}"/>
              </a:ext>
            </a:extLst>
          </p:cNvPr>
          <p:cNvGraphicFramePr>
            <a:graphicFrameLocks noGrp="1"/>
          </p:cNvGraphicFramePr>
          <p:nvPr>
            <p:ph idx="1"/>
            <p:extLst>
              <p:ext uri="{D42A27DB-BD31-4B8C-83A1-F6EECF244321}">
                <p14:modId xmlns:p14="http://schemas.microsoft.com/office/powerpoint/2010/main" val="2151245998"/>
              </p:ext>
            </p:extLst>
          </p:nvPr>
        </p:nvGraphicFramePr>
        <p:xfrm>
          <a:off x="457200" y="1425575"/>
          <a:ext cx="8229600"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10D4243C-94CF-4546-B7AB-826895C8D9ED}"/>
              </a:ext>
            </a:extLst>
          </p:cNvPr>
          <p:cNvSpPr>
            <a:spLocks noGrp="1"/>
          </p:cNvSpPr>
          <p:nvPr>
            <p:ph type="dt" sz="half" idx="10"/>
          </p:nvPr>
        </p:nvSpPr>
        <p:spPr/>
        <p:txBody>
          <a:bodyPr/>
          <a:lstStyle/>
          <a:p>
            <a:fld id="{3DCA1B45-B642-46D1-AE8E-CB27434E2CC6}" type="datetime1">
              <a:rPr lang="es-CO" smtClean="0"/>
              <a:t>07/02/2019</a:t>
            </a:fld>
            <a:endParaRPr lang="en-US" dirty="0"/>
          </a:p>
        </p:txBody>
      </p:sp>
      <p:sp>
        <p:nvSpPr>
          <p:cNvPr id="7" name="Footer Placeholder 4">
            <a:extLst>
              <a:ext uri="{FF2B5EF4-FFF2-40B4-BE49-F238E27FC236}">
                <a16:creationId xmlns:a16="http://schemas.microsoft.com/office/drawing/2014/main" id="{AAB68868-0BF2-40BC-8F29-00D35A088CD8}"/>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34272688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3571" y="861117"/>
          <a:ext cx="1189" cy="1189"/>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3571" y="861117"/>
                        <a:ext cx="1189" cy="1189"/>
                      </a:xfrm>
                      <a:prstGeom prst="rect">
                        <a:avLst/>
                      </a:prstGeom>
                    </p:spPr>
                  </p:pic>
                </p:oleObj>
              </mc:Fallback>
            </mc:AlternateContent>
          </a:graphicData>
        </a:graphic>
      </p:graphicFrame>
      <p:sp>
        <p:nvSpPr>
          <p:cNvPr id="35" name="Rectangle 34"/>
          <p:cNvSpPr/>
          <p:nvPr/>
        </p:nvSpPr>
        <p:spPr>
          <a:xfrm>
            <a:off x="4521" y="1"/>
            <a:ext cx="4739860" cy="68580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s-CO" sz="898" dirty="0">
              <a:solidFill>
                <a:srgbClr val="000000"/>
              </a:solidFill>
              <a:latin typeface="Arial"/>
            </a:endParaRPr>
          </a:p>
        </p:txBody>
      </p:sp>
      <p:sp>
        <p:nvSpPr>
          <p:cNvPr id="16" name="Rectangle 46"/>
          <p:cNvSpPr>
            <a:spLocks noChangeArrowheads="1"/>
          </p:cNvSpPr>
          <p:nvPr/>
        </p:nvSpPr>
        <p:spPr bwMode="auto">
          <a:xfrm>
            <a:off x="479031" y="2077304"/>
            <a:ext cx="200144" cy="3741887"/>
          </a:xfrm>
          <a:prstGeom prst="rect">
            <a:avLst/>
          </a:prstGeom>
          <a:solidFill>
            <a:schemeClr val="accent2"/>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7" name="Freeform 44"/>
          <p:cNvSpPr>
            <a:spLocks/>
          </p:cNvSpPr>
          <p:nvPr/>
        </p:nvSpPr>
        <p:spPr bwMode="auto">
          <a:xfrm>
            <a:off x="376632" y="2075519"/>
            <a:ext cx="108608" cy="3771265"/>
          </a:xfrm>
          <a:custGeom>
            <a:avLst/>
            <a:gdLst>
              <a:gd name="T0" fmla="*/ 211 w 211"/>
              <a:gd name="T1" fmla="*/ 2215 h 2215"/>
              <a:gd name="T2" fmla="*/ 0 w 211"/>
              <a:gd name="T3" fmla="*/ 2163 h 2215"/>
              <a:gd name="T4" fmla="*/ 0 w 211"/>
              <a:gd name="T5" fmla="*/ 0 h 2215"/>
              <a:gd name="T6" fmla="*/ 211 w 211"/>
              <a:gd name="T7" fmla="*/ 0 h 2215"/>
              <a:gd name="T8" fmla="*/ 211 w 211"/>
              <a:gd name="T9" fmla="*/ 2215 h 2215"/>
            </a:gdLst>
            <a:ahLst/>
            <a:cxnLst>
              <a:cxn ang="0">
                <a:pos x="T0" y="T1"/>
              </a:cxn>
              <a:cxn ang="0">
                <a:pos x="T2" y="T3"/>
              </a:cxn>
              <a:cxn ang="0">
                <a:pos x="T4" y="T5"/>
              </a:cxn>
              <a:cxn ang="0">
                <a:pos x="T6" y="T7"/>
              </a:cxn>
              <a:cxn ang="0">
                <a:pos x="T8" y="T9"/>
              </a:cxn>
            </a:cxnLst>
            <a:rect l="0" t="0" r="r" b="b"/>
            <a:pathLst>
              <a:path w="211" h="2215">
                <a:moveTo>
                  <a:pt x="211" y="2215"/>
                </a:moveTo>
                <a:lnTo>
                  <a:pt x="0" y="2163"/>
                </a:lnTo>
                <a:lnTo>
                  <a:pt x="0" y="0"/>
                </a:lnTo>
                <a:lnTo>
                  <a:pt x="211" y="0"/>
                </a:lnTo>
                <a:lnTo>
                  <a:pt x="211" y="2215"/>
                </a:lnTo>
                <a:close/>
              </a:path>
            </a:pathLst>
          </a:custGeom>
          <a:solidFill>
            <a:srgbClr val="333333"/>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18" name="Freeform 45"/>
          <p:cNvSpPr>
            <a:spLocks/>
          </p:cNvSpPr>
          <p:nvPr/>
        </p:nvSpPr>
        <p:spPr bwMode="auto">
          <a:xfrm>
            <a:off x="674522" y="2077305"/>
            <a:ext cx="107054" cy="3769480"/>
          </a:xfrm>
          <a:custGeom>
            <a:avLst/>
            <a:gdLst>
              <a:gd name="T0" fmla="*/ 207 w 207"/>
              <a:gd name="T1" fmla="*/ 1511 h 1549"/>
              <a:gd name="T2" fmla="*/ 0 w 207"/>
              <a:gd name="T3" fmla="*/ 1549 h 1549"/>
              <a:gd name="T4" fmla="*/ 0 w 207"/>
              <a:gd name="T5" fmla="*/ 0 h 1549"/>
              <a:gd name="T6" fmla="*/ 207 w 207"/>
              <a:gd name="T7" fmla="*/ 0 h 1549"/>
              <a:gd name="T8" fmla="*/ 207 w 207"/>
              <a:gd name="T9" fmla="*/ 1511 h 1549"/>
            </a:gdLst>
            <a:ahLst/>
            <a:cxnLst>
              <a:cxn ang="0">
                <a:pos x="T0" y="T1"/>
              </a:cxn>
              <a:cxn ang="0">
                <a:pos x="T2" y="T3"/>
              </a:cxn>
              <a:cxn ang="0">
                <a:pos x="T4" y="T5"/>
              </a:cxn>
              <a:cxn ang="0">
                <a:pos x="T6" y="T7"/>
              </a:cxn>
              <a:cxn ang="0">
                <a:pos x="T8" y="T9"/>
              </a:cxn>
            </a:cxnLst>
            <a:rect l="0" t="0" r="r" b="b"/>
            <a:pathLst>
              <a:path w="207" h="1549">
                <a:moveTo>
                  <a:pt x="207" y="1511"/>
                </a:moveTo>
                <a:lnTo>
                  <a:pt x="0" y="1549"/>
                </a:lnTo>
                <a:lnTo>
                  <a:pt x="0" y="0"/>
                </a:lnTo>
                <a:lnTo>
                  <a:pt x="207" y="0"/>
                </a:lnTo>
                <a:lnTo>
                  <a:pt x="207" y="1511"/>
                </a:lnTo>
                <a:close/>
              </a:path>
            </a:pathLst>
          </a:custGeom>
          <a:solidFill>
            <a:srgbClr val="646464"/>
          </a:solidFill>
          <a:ln>
            <a:noFill/>
          </a:ln>
        </p:spPr>
        <p:txBody>
          <a:bodyPr vert="horz" wrap="square" lIns="68477" tIns="34238" rIns="68477" bIns="34238" numCol="1" anchor="t" anchorCtr="0" compatLnSpc="1">
            <a:prstTxWarp prst="textNoShape">
              <a:avLst/>
            </a:prstTxWarp>
          </a:bodyPr>
          <a:lstStyle/>
          <a:p>
            <a:pPr defTabSz="685800"/>
            <a:endParaRPr lang="en-IN" sz="1573" dirty="0">
              <a:solidFill>
                <a:srgbClr val="000000"/>
              </a:solidFill>
              <a:latin typeface="Arial"/>
            </a:endParaRPr>
          </a:p>
        </p:txBody>
      </p:sp>
      <p:sp>
        <p:nvSpPr>
          <p:cNvPr id="38" name="Rectangle 37"/>
          <p:cNvSpPr/>
          <p:nvPr/>
        </p:nvSpPr>
        <p:spPr>
          <a:xfrm>
            <a:off x="514201" y="2077305"/>
            <a:ext cx="420665" cy="605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endParaRPr lang="en-US" sz="898" dirty="0">
              <a:solidFill>
                <a:srgbClr val="000000"/>
              </a:solidFill>
              <a:latin typeface="Arial"/>
            </a:endParaRPr>
          </a:p>
        </p:txBody>
      </p:sp>
      <p:sp>
        <p:nvSpPr>
          <p:cNvPr id="20" name="Rectangle 19"/>
          <p:cNvSpPr/>
          <p:nvPr/>
        </p:nvSpPr>
        <p:spPr>
          <a:xfrm>
            <a:off x="662716" y="2167554"/>
            <a:ext cx="3825974" cy="35474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71191" rtlCol="0" anchor="t" anchorCtr="0"/>
          <a:lstStyle/>
          <a:p>
            <a:pPr marL="256919" indent="-256919" defTabSz="685800">
              <a:buFontTx/>
              <a:buAutoNum type="arabicPeriod"/>
            </a:pPr>
            <a:r>
              <a:rPr lang="es-CO" sz="1425" b="1" dirty="0">
                <a:solidFill>
                  <a:srgbClr val="646464">
                    <a:lumMod val="75000"/>
                  </a:srgbClr>
                </a:solidFill>
                <a:latin typeface="EYInterstate" panose="02000503020000020004" pitchFamily="2" charset="0"/>
              </a:rPr>
              <a:t>¿Qué es ML (Machine </a:t>
            </a:r>
            <a:r>
              <a:rPr lang="es-CO" sz="1425" b="1" dirty="0" err="1">
                <a:solidFill>
                  <a:srgbClr val="646464">
                    <a:lumMod val="75000"/>
                  </a:srgbClr>
                </a:solidFill>
                <a:latin typeface="EYInterstate" panose="02000503020000020004" pitchFamily="2" charset="0"/>
              </a:rPr>
              <a:t>Learning</a:t>
            </a:r>
            <a:r>
              <a:rPr lang="es-CO" sz="1425" b="1" dirty="0">
                <a:solidFill>
                  <a:srgbClr val="646464">
                    <a:lumMod val="75000"/>
                  </a:srgbClr>
                </a:solidFill>
                <a:latin typeface="EYInterstate" panose="02000503020000020004" pitchFamily="2" charset="0"/>
              </a:rPr>
              <a:t>)?</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Metodología para ML</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ML con Python</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básicos con Anaconda-</a:t>
            </a:r>
            <a:r>
              <a:rPr lang="es-CO" sz="1425" b="1" dirty="0" err="1">
                <a:solidFill>
                  <a:srgbClr val="646464">
                    <a:lumMod val="75000"/>
                  </a:srgbClr>
                </a:solidFill>
                <a:latin typeface="EYInterstate" panose="02000503020000020004" pitchFamily="2" charset="0"/>
              </a:rPr>
              <a:t>Jupiter</a:t>
            </a: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Presentación componentes de modelos de proyección de oferte y demanda</a:t>
            </a:r>
          </a:p>
          <a:p>
            <a:pPr marL="256919" indent="-256919" defTabSz="685800">
              <a:buFontTx/>
              <a:buAutoNum type="arabicPeriod"/>
            </a:pPr>
            <a:endParaRPr lang="es-CO" sz="1425" b="1" dirty="0">
              <a:solidFill>
                <a:srgbClr val="646464">
                  <a:lumMod val="75000"/>
                </a:srgbClr>
              </a:solidFill>
              <a:latin typeface="EYInterstate" panose="02000503020000020004" pitchFamily="2" charset="0"/>
            </a:endParaRPr>
          </a:p>
          <a:p>
            <a:pPr marL="256919" indent="-256919" defTabSz="685800">
              <a:buFontTx/>
              <a:buAutoNum type="arabicPeriod"/>
            </a:pPr>
            <a:r>
              <a:rPr lang="es-CO" sz="1425" b="1" dirty="0">
                <a:solidFill>
                  <a:srgbClr val="646464">
                    <a:lumMod val="75000"/>
                  </a:srgbClr>
                </a:solidFill>
                <a:latin typeface="EYInterstate" panose="02000503020000020004" pitchFamily="2" charset="0"/>
              </a:rPr>
              <a:t>Ejercicios de creación y modificación de los modelos de proyección </a:t>
            </a:r>
          </a:p>
        </p:txBody>
      </p:sp>
      <p:sp>
        <p:nvSpPr>
          <p:cNvPr id="24" name="Title 1"/>
          <p:cNvSpPr txBox="1">
            <a:spLocks/>
          </p:cNvSpPr>
          <p:nvPr/>
        </p:nvSpPr>
        <p:spPr>
          <a:xfrm>
            <a:off x="297604" y="1236341"/>
            <a:ext cx="6162890" cy="647228"/>
          </a:xfrm>
          <a:prstGeom prst="rect">
            <a:avLst/>
          </a:prstGeom>
        </p:spPr>
        <p:txBody>
          <a:bodyPr vert="horz" lIns="0" tIns="0" rIns="0" bIns="0" rtlCol="0" anchor="t" anchorCtr="0">
            <a:spAutoFit/>
          </a:bodyPr>
          <a:lstStyle>
            <a:lvl1pPr algn="l" defTabSz="914400" rtl="0" eaLnBrk="1" latinLnBrk="0" hangingPunct="1">
              <a:lnSpc>
                <a:spcPct val="85000"/>
              </a:lnSpc>
              <a:spcBef>
                <a:spcPct val="0"/>
              </a:spcBef>
              <a:buNone/>
              <a:defRPr sz="3000" b="1" kern="1200">
                <a:solidFill>
                  <a:schemeClr val="bg2"/>
                </a:solidFill>
                <a:latin typeface="Arial" pitchFamily="34" charset="0"/>
                <a:ea typeface="+mj-ea"/>
                <a:cs typeface="Arial" pitchFamily="34" charset="0"/>
              </a:defRPr>
            </a:lvl1pPr>
          </a:lstStyle>
          <a:p>
            <a:pPr defTabSz="685800"/>
            <a:r>
              <a:rPr lang="es-CO" sz="4948" b="0" spc="-225" dirty="0">
                <a:solidFill>
                  <a:srgbClr val="FFFFFF"/>
                </a:solidFill>
              </a:rPr>
              <a:t>Agenda</a:t>
            </a:r>
            <a:endParaRPr lang="es-CO" sz="6591" b="0" spc="-225" dirty="0">
              <a:solidFill>
                <a:srgbClr val="FFFFFF"/>
              </a:solidFill>
            </a:endParaRPr>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744380" y="1"/>
            <a:ext cx="4399621" cy="6858000"/>
          </a:xfrm>
          <a:prstGeom prst="rect">
            <a:avLst/>
          </a:prstGeom>
        </p:spPr>
      </p:pic>
    </p:spTree>
    <p:extLst>
      <p:ext uri="{BB962C8B-B14F-4D97-AF65-F5344CB8AC3E}">
        <p14:creationId xmlns:p14="http://schemas.microsoft.com/office/powerpoint/2010/main" val="2623099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F432-9F69-4EE6-8300-F6DECEB6CC17}"/>
              </a:ext>
            </a:extLst>
          </p:cNvPr>
          <p:cNvSpPr>
            <a:spLocks noGrp="1"/>
          </p:cNvSpPr>
          <p:nvPr>
            <p:ph type="title"/>
          </p:nvPr>
        </p:nvSpPr>
        <p:spPr/>
        <p:txBody>
          <a:bodyPr/>
          <a:lstStyle/>
          <a:p>
            <a:r>
              <a:rPr lang="es-CO" dirty="0"/>
              <a:t>Referencias</a:t>
            </a:r>
          </a:p>
        </p:txBody>
      </p:sp>
      <p:sp>
        <p:nvSpPr>
          <p:cNvPr id="3" name="Content Placeholder 2">
            <a:extLst>
              <a:ext uri="{FF2B5EF4-FFF2-40B4-BE49-F238E27FC236}">
                <a16:creationId xmlns:a16="http://schemas.microsoft.com/office/drawing/2014/main" id="{DDCEC590-42F8-410A-BDCD-D19C64AE2362}"/>
              </a:ext>
            </a:extLst>
          </p:cNvPr>
          <p:cNvSpPr>
            <a:spLocks noGrp="1"/>
          </p:cNvSpPr>
          <p:nvPr>
            <p:ph idx="1"/>
          </p:nvPr>
        </p:nvSpPr>
        <p:spPr/>
        <p:txBody>
          <a:bodyPr/>
          <a:lstStyle/>
          <a:p>
            <a:r>
              <a:rPr lang="es-CO" sz="1400" dirty="0"/>
              <a:t>https://scikit-learn.org/stable/modules/cross_validation.html</a:t>
            </a:r>
          </a:p>
          <a:p>
            <a:r>
              <a:rPr lang="es-CO" sz="1400" dirty="0"/>
              <a:t>https://scikit-learn.org/stable/modules/linear_model.html</a:t>
            </a:r>
          </a:p>
          <a:p>
            <a:r>
              <a:rPr lang="es-CO" sz="1400" dirty="0"/>
              <a:t>https://scikit-learn.org/stable/modules/generated/sklearn.svm.SVR.html</a:t>
            </a:r>
          </a:p>
          <a:p>
            <a:r>
              <a:rPr lang="es-CO" sz="1400" dirty="0"/>
              <a:t>https://scikit-learn.org/stable/modules/generated/sklearn.tree.DecisionTreeRegressor.html</a:t>
            </a:r>
          </a:p>
          <a:p>
            <a:r>
              <a:rPr lang="es-CO" sz="1400" dirty="0"/>
              <a:t>https://www.statsmodels.org/stable/tsa.html</a:t>
            </a:r>
          </a:p>
        </p:txBody>
      </p:sp>
      <p:sp>
        <p:nvSpPr>
          <p:cNvPr id="4" name="Date Placeholder 3">
            <a:extLst>
              <a:ext uri="{FF2B5EF4-FFF2-40B4-BE49-F238E27FC236}">
                <a16:creationId xmlns:a16="http://schemas.microsoft.com/office/drawing/2014/main" id="{7D5B7FEC-F184-423A-952A-1697B6E00E11}"/>
              </a:ext>
            </a:extLst>
          </p:cNvPr>
          <p:cNvSpPr>
            <a:spLocks noGrp="1"/>
          </p:cNvSpPr>
          <p:nvPr>
            <p:ph type="dt" sz="half" idx="10"/>
          </p:nvPr>
        </p:nvSpPr>
        <p:spPr/>
        <p:txBody>
          <a:bodyPr/>
          <a:lstStyle/>
          <a:p>
            <a:fld id="{804AF833-DE56-44BC-88A3-A85B063C16CC}" type="datetime1">
              <a:rPr lang="es-CO" smtClean="0"/>
              <a:t>07/02/2019</a:t>
            </a:fld>
            <a:endParaRPr lang="en-US" dirty="0"/>
          </a:p>
        </p:txBody>
      </p:sp>
      <p:sp>
        <p:nvSpPr>
          <p:cNvPr id="7" name="Footer Placeholder 4">
            <a:extLst>
              <a:ext uri="{FF2B5EF4-FFF2-40B4-BE49-F238E27FC236}">
                <a16:creationId xmlns:a16="http://schemas.microsoft.com/office/drawing/2014/main" id="{EF65A8BF-D0BC-48CE-914C-0133A5C12C87}"/>
              </a:ext>
            </a:extLst>
          </p:cNvPr>
          <p:cNvSpPr>
            <a:spLocks noGrp="1"/>
          </p:cNvSpPr>
          <p:nvPr>
            <p:ph type="ftr" sz="quarter" idx="11"/>
          </p:nvPr>
        </p:nvSpPr>
        <p:spPr>
          <a:xfrm>
            <a:off x="2588399" y="6496184"/>
            <a:ext cx="3762067" cy="201168"/>
          </a:xfrm>
        </p:spPr>
        <p:txBody>
          <a:bodyPr/>
          <a:lstStyle/>
          <a:p>
            <a:r>
              <a:rPr lang="es-CO" dirty="0"/>
              <a:t>Modelos de proyección para oferta y demanda de minerales</a:t>
            </a:r>
          </a:p>
        </p:txBody>
      </p:sp>
    </p:spTree>
    <p:extLst>
      <p:ext uri="{BB962C8B-B14F-4D97-AF65-F5344CB8AC3E}">
        <p14:creationId xmlns:p14="http://schemas.microsoft.com/office/powerpoint/2010/main" val="406733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0E70323D-4531-4D60-A164-A70B3092D6BF}"/>
              </a:ext>
            </a:extLst>
          </p:cNvPr>
          <p:cNvGraphicFramePr/>
          <p:nvPr>
            <p:extLst/>
          </p:nvPr>
        </p:nvGraphicFramePr>
        <p:xfrm>
          <a:off x="651354" y="1608813"/>
          <a:ext cx="7403666" cy="3926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p:cNvSpPr>
            <a:spLocks noGrp="1"/>
          </p:cNvSpPr>
          <p:nvPr>
            <p:ph type="title"/>
          </p:nvPr>
        </p:nvSpPr>
        <p:spPr/>
        <p:txBody>
          <a:bodyPr/>
          <a:lstStyle/>
          <a:p>
            <a:r>
              <a:rPr lang="es-CO" dirty="0"/>
              <a:t>Métodos de Machine </a:t>
            </a:r>
            <a:r>
              <a:rPr lang="es-CO" dirty="0" err="1"/>
              <a:t>Learning</a:t>
            </a:r>
            <a:endParaRPr lang="es-CO" dirty="0"/>
          </a:p>
        </p:txBody>
      </p:sp>
    </p:spTree>
    <p:extLst>
      <p:ext uri="{BB962C8B-B14F-4D97-AF65-F5344CB8AC3E}">
        <p14:creationId xmlns:p14="http://schemas.microsoft.com/office/powerpoint/2010/main" val="240839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12137D9-2066-452D-90EE-BDF05E80457B}"/>
              </a:ext>
            </a:extLst>
          </p:cNvPr>
          <p:cNvSpPr/>
          <p:nvPr/>
        </p:nvSpPr>
        <p:spPr>
          <a:xfrm>
            <a:off x="457201" y="1771227"/>
            <a:ext cx="8564670" cy="830997"/>
          </a:xfrm>
          <a:prstGeom prst="rect">
            <a:avLst/>
          </a:prstGeom>
          <a:noFill/>
        </p:spPr>
        <p:txBody>
          <a:bodyPr wrap="square">
            <a:spAutoFit/>
          </a:bodyPr>
          <a:lstStyle/>
          <a:p>
            <a:pPr defTabSz="342900"/>
            <a:r>
              <a:rPr lang="es-CO" sz="1200" dirty="0">
                <a:solidFill>
                  <a:srgbClr val="646464"/>
                </a:solidFill>
                <a:latin typeface="Arial"/>
              </a:rPr>
              <a:t>El </a:t>
            </a:r>
            <a:r>
              <a:rPr lang="es-CO" sz="1200" b="1" dirty="0">
                <a:solidFill>
                  <a:srgbClr val="FFE600"/>
                </a:solidFill>
                <a:latin typeface="Arial"/>
              </a:rPr>
              <a:t>aprendizaje supervisado </a:t>
            </a:r>
            <a:r>
              <a:rPr lang="es-CO" sz="1200" dirty="0">
                <a:solidFill>
                  <a:srgbClr val="646464"/>
                </a:solidFill>
                <a:latin typeface="Arial"/>
              </a:rPr>
              <a:t>es un tipo de método de </a:t>
            </a:r>
            <a:r>
              <a:rPr lang="es-CO" sz="1200" b="1" dirty="0">
                <a:solidFill>
                  <a:srgbClr val="646464"/>
                </a:solidFill>
                <a:latin typeface="Arial"/>
              </a:rPr>
              <a:t>Machine </a:t>
            </a:r>
            <a:r>
              <a:rPr lang="es-CO" sz="1200" b="1" dirty="0" err="1">
                <a:solidFill>
                  <a:srgbClr val="646464"/>
                </a:solidFill>
                <a:latin typeface="Arial"/>
              </a:rPr>
              <a:t>Learning</a:t>
            </a:r>
            <a:r>
              <a:rPr lang="es-CO" sz="1200" dirty="0">
                <a:solidFill>
                  <a:srgbClr val="646464"/>
                </a:solidFill>
                <a:latin typeface="Arial"/>
              </a:rPr>
              <a:t> que emplea un conjunto de </a:t>
            </a:r>
            <a:r>
              <a:rPr lang="es-CO" sz="1200" b="1" dirty="0">
                <a:solidFill>
                  <a:srgbClr val="646464"/>
                </a:solidFill>
                <a:latin typeface="Arial"/>
              </a:rPr>
              <a:t>datos conocidos</a:t>
            </a:r>
          </a:p>
          <a:p>
            <a:pPr defTabSz="342900"/>
            <a:r>
              <a:rPr lang="es-CO" sz="1200" dirty="0">
                <a:solidFill>
                  <a:srgbClr val="646464"/>
                </a:solidFill>
                <a:latin typeface="Arial"/>
              </a:rPr>
              <a:t>(datos de entrenamiento) para realizar </a:t>
            </a:r>
            <a:r>
              <a:rPr lang="es-CO" sz="1200" b="1" dirty="0">
                <a:solidFill>
                  <a:srgbClr val="646464"/>
                </a:solidFill>
                <a:latin typeface="Arial"/>
              </a:rPr>
              <a:t>predicciones.  </a:t>
            </a:r>
            <a:r>
              <a:rPr lang="es-CO" sz="1200" dirty="0">
                <a:solidFill>
                  <a:srgbClr val="646464"/>
                </a:solidFill>
                <a:latin typeface="Arial"/>
              </a:rPr>
              <a:t>Este conjunto incluye datos de </a:t>
            </a:r>
            <a:r>
              <a:rPr lang="es-CO" sz="1200" b="1" dirty="0">
                <a:solidFill>
                  <a:srgbClr val="646464"/>
                </a:solidFill>
                <a:latin typeface="Arial"/>
              </a:rPr>
              <a:t>variables predictoras </a:t>
            </a:r>
            <a:r>
              <a:rPr lang="es-CO" sz="1200" dirty="0">
                <a:solidFill>
                  <a:srgbClr val="646464"/>
                </a:solidFill>
                <a:latin typeface="Arial"/>
              </a:rPr>
              <a:t>y </a:t>
            </a:r>
            <a:r>
              <a:rPr lang="es-CO" sz="1200" b="1" dirty="0">
                <a:solidFill>
                  <a:srgbClr val="646464"/>
                </a:solidFill>
                <a:latin typeface="Arial"/>
              </a:rPr>
              <a:t>valores de variable respuesta</a:t>
            </a:r>
            <a:r>
              <a:rPr lang="es-CO" sz="1200" dirty="0">
                <a:solidFill>
                  <a:srgbClr val="646464"/>
                </a:solidFill>
                <a:latin typeface="Arial"/>
              </a:rPr>
              <a:t>.  A partir de él, el </a:t>
            </a:r>
            <a:r>
              <a:rPr lang="es-CO" sz="1200" b="1" dirty="0">
                <a:solidFill>
                  <a:srgbClr val="FFE600"/>
                </a:solidFill>
                <a:latin typeface="Arial"/>
              </a:rPr>
              <a:t>algoritmo de aprendizaje supervisado </a:t>
            </a:r>
            <a:r>
              <a:rPr lang="es-CO" sz="1200" dirty="0">
                <a:solidFill>
                  <a:srgbClr val="646464"/>
                </a:solidFill>
                <a:latin typeface="Arial"/>
              </a:rPr>
              <a:t>busca crear un modelo que pueda realizar </a:t>
            </a:r>
            <a:r>
              <a:rPr lang="es-CO" sz="1200" b="1" dirty="0">
                <a:solidFill>
                  <a:srgbClr val="646464"/>
                </a:solidFill>
                <a:latin typeface="Arial"/>
              </a:rPr>
              <a:t>predicciones</a:t>
            </a:r>
            <a:r>
              <a:rPr lang="es-CO" sz="1200" dirty="0">
                <a:solidFill>
                  <a:srgbClr val="646464"/>
                </a:solidFill>
                <a:latin typeface="Arial"/>
              </a:rPr>
              <a:t> acerca de los </a:t>
            </a:r>
            <a:r>
              <a:rPr lang="es-CO" sz="1200" b="1" dirty="0">
                <a:solidFill>
                  <a:srgbClr val="646464"/>
                </a:solidFill>
                <a:latin typeface="Arial"/>
              </a:rPr>
              <a:t>valores de respuesta </a:t>
            </a:r>
            <a:r>
              <a:rPr lang="es-CO" sz="1200" dirty="0">
                <a:solidFill>
                  <a:srgbClr val="646464"/>
                </a:solidFill>
                <a:latin typeface="Arial"/>
              </a:rPr>
              <a:t>para un nuevo conjunto de datos. </a:t>
            </a:r>
          </a:p>
        </p:txBody>
      </p:sp>
      <p:sp>
        <p:nvSpPr>
          <p:cNvPr id="7" name="Rectángulo 6">
            <a:extLst>
              <a:ext uri="{FF2B5EF4-FFF2-40B4-BE49-F238E27FC236}">
                <a16:creationId xmlns:a16="http://schemas.microsoft.com/office/drawing/2014/main" id="{DE215B2B-7465-4E0A-B904-7450644B2AD6}"/>
              </a:ext>
            </a:extLst>
          </p:cNvPr>
          <p:cNvSpPr/>
          <p:nvPr/>
        </p:nvSpPr>
        <p:spPr>
          <a:xfrm>
            <a:off x="468943" y="2694587"/>
            <a:ext cx="6441467" cy="784830"/>
          </a:xfrm>
          <a:prstGeom prst="rect">
            <a:avLst/>
          </a:prstGeom>
        </p:spPr>
        <p:txBody>
          <a:bodyPr wrap="square">
            <a:spAutoFit/>
          </a:bodyPr>
          <a:lstStyle/>
          <a:p>
            <a:pPr defTabSz="342900"/>
            <a:r>
              <a:rPr lang="es-CO" sz="1500" b="1" dirty="0">
                <a:solidFill>
                  <a:srgbClr val="646464"/>
                </a:solidFill>
                <a:latin typeface="Arial"/>
              </a:rPr>
              <a:t>El aprendizaje supervisado incluye dos categorías de algoritmos:</a:t>
            </a:r>
          </a:p>
          <a:p>
            <a:pPr marL="257175" indent="-257175" defTabSz="342900">
              <a:buFont typeface="Arial" panose="020B0604020202020204" pitchFamily="34" charset="0"/>
              <a:buChar char="•"/>
            </a:pPr>
            <a:r>
              <a:rPr lang="es-CO" sz="1500" dirty="0">
                <a:solidFill>
                  <a:srgbClr val="646464"/>
                </a:solidFill>
                <a:latin typeface="Arial"/>
              </a:rPr>
              <a:t> Regresiones</a:t>
            </a:r>
          </a:p>
          <a:p>
            <a:pPr marL="257175" indent="-257175" defTabSz="342900">
              <a:buFont typeface="Arial" panose="020B0604020202020204" pitchFamily="34" charset="0"/>
              <a:buChar char="•"/>
            </a:pPr>
            <a:r>
              <a:rPr lang="es-CO" sz="1500" dirty="0">
                <a:solidFill>
                  <a:srgbClr val="646464"/>
                </a:solidFill>
                <a:latin typeface="Arial"/>
              </a:rPr>
              <a:t> Clasificación</a:t>
            </a:r>
          </a:p>
        </p:txBody>
      </p:sp>
      <p:sp>
        <p:nvSpPr>
          <p:cNvPr id="10" name="Rectángulo 9">
            <a:extLst>
              <a:ext uri="{FF2B5EF4-FFF2-40B4-BE49-F238E27FC236}">
                <a16:creationId xmlns:a16="http://schemas.microsoft.com/office/drawing/2014/main" id="{9B9809A4-3C56-436B-BBCF-BFE8C66B5471}"/>
              </a:ext>
            </a:extLst>
          </p:cNvPr>
          <p:cNvSpPr/>
          <p:nvPr/>
        </p:nvSpPr>
        <p:spPr>
          <a:xfrm>
            <a:off x="453263" y="3583709"/>
            <a:ext cx="2507533" cy="715581"/>
          </a:xfrm>
          <a:prstGeom prst="rect">
            <a:avLst/>
          </a:prstGeom>
        </p:spPr>
        <p:txBody>
          <a:bodyPr wrap="square">
            <a:spAutoFit/>
          </a:bodyPr>
          <a:lstStyle/>
          <a:p>
            <a:pPr defTabSz="342900"/>
            <a:r>
              <a:rPr lang="es-CO" sz="1350" b="1" dirty="0">
                <a:solidFill>
                  <a:srgbClr val="646464"/>
                </a:solidFill>
                <a:latin typeface="Arial"/>
              </a:rPr>
              <a:t>Regresiones</a:t>
            </a:r>
          </a:p>
          <a:p>
            <a:pPr defTabSz="342900"/>
            <a:r>
              <a:rPr lang="es-CO" sz="1350" dirty="0">
                <a:solidFill>
                  <a:srgbClr val="646464"/>
                </a:solidFill>
                <a:latin typeface="Arial"/>
              </a:rPr>
              <a:t>Pronostica el futuro estimando la relación entre variables.</a:t>
            </a:r>
          </a:p>
        </p:txBody>
      </p:sp>
      <p:sp>
        <p:nvSpPr>
          <p:cNvPr id="39" name="CuadroTexto 38">
            <a:extLst>
              <a:ext uri="{FF2B5EF4-FFF2-40B4-BE49-F238E27FC236}">
                <a16:creationId xmlns:a16="http://schemas.microsoft.com/office/drawing/2014/main" id="{1D72D657-3546-42B0-B760-50A97C85B3B3}"/>
              </a:ext>
            </a:extLst>
          </p:cNvPr>
          <p:cNvSpPr txBox="1"/>
          <p:nvPr/>
        </p:nvSpPr>
        <p:spPr>
          <a:xfrm>
            <a:off x="6142566" y="3622495"/>
            <a:ext cx="3021981" cy="300082"/>
          </a:xfrm>
          <a:prstGeom prst="rect">
            <a:avLst/>
          </a:prstGeom>
          <a:noFill/>
        </p:spPr>
        <p:txBody>
          <a:bodyPr wrap="none" rtlCol="0">
            <a:spAutoFit/>
          </a:bodyPr>
          <a:lstStyle/>
          <a:p>
            <a:pPr defTabSz="342900"/>
            <a:r>
              <a:rPr lang="es-CO" sz="1350" dirty="0">
                <a:solidFill>
                  <a:srgbClr val="646464"/>
                </a:solidFill>
                <a:latin typeface="Arial"/>
              </a:rPr>
              <a:t>Estimación demanda de un Producto</a:t>
            </a:r>
          </a:p>
        </p:txBody>
      </p:sp>
      <p:sp>
        <p:nvSpPr>
          <p:cNvPr id="40" name="CuadroTexto 39">
            <a:extLst>
              <a:ext uri="{FF2B5EF4-FFF2-40B4-BE49-F238E27FC236}">
                <a16:creationId xmlns:a16="http://schemas.microsoft.com/office/drawing/2014/main" id="{27F01B50-B53C-4E00-83CE-BED61A1A72A2}"/>
              </a:ext>
            </a:extLst>
          </p:cNvPr>
          <p:cNvSpPr txBox="1"/>
          <p:nvPr/>
        </p:nvSpPr>
        <p:spPr>
          <a:xfrm>
            <a:off x="6084172" y="4181159"/>
            <a:ext cx="2492990" cy="300082"/>
          </a:xfrm>
          <a:prstGeom prst="rect">
            <a:avLst/>
          </a:prstGeom>
          <a:noFill/>
        </p:spPr>
        <p:txBody>
          <a:bodyPr wrap="none" rtlCol="0">
            <a:spAutoFit/>
          </a:bodyPr>
          <a:lstStyle/>
          <a:p>
            <a:pPr defTabSz="342900"/>
            <a:r>
              <a:rPr lang="es-CO" sz="1350" dirty="0">
                <a:solidFill>
                  <a:srgbClr val="646464"/>
                </a:solidFill>
                <a:latin typeface="Arial"/>
              </a:rPr>
              <a:t>Predicción de cifras de ventas</a:t>
            </a:r>
          </a:p>
        </p:txBody>
      </p:sp>
      <p:sp>
        <p:nvSpPr>
          <p:cNvPr id="51" name="CuadroTexto 50">
            <a:extLst>
              <a:ext uri="{FF2B5EF4-FFF2-40B4-BE49-F238E27FC236}">
                <a16:creationId xmlns:a16="http://schemas.microsoft.com/office/drawing/2014/main" id="{012C6BAE-96A3-4703-A6F0-83F742365C52}"/>
              </a:ext>
            </a:extLst>
          </p:cNvPr>
          <p:cNvSpPr txBox="1"/>
          <p:nvPr/>
        </p:nvSpPr>
        <p:spPr>
          <a:xfrm>
            <a:off x="6124777" y="4739823"/>
            <a:ext cx="2541080" cy="300082"/>
          </a:xfrm>
          <a:prstGeom prst="rect">
            <a:avLst/>
          </a:prstGeom>
          <a:noFill/>
        </p:spPr>
        <p:txBody>
          <a:bodyPr wrap="none" rtlCol="0">
            <a:spAutoFit/>
          </a:bodyPr>
          <a:lstStyle/>
          <a:p>
            <a:pPr defTabSz="342900"/>
            <a:r>
              <a:rPr lang="es-CO" sz="1350" dirty="0">
                <a:solidFill>
                  <a:srgbClr val="646464"/>
                </a:solidFill>
                <a:latin typeface="Arial"/>
              </a:rPr>
              <a:t>Analizar retornos de Marketing</a:t>
            </a:r>
          </a:p>
        </p:txBody>
      </p:sp>
      <p:grpSp>
        <p:nvGrpSpPr>
          <p:cNvPr id="8" name="Group 7"/>
          <p:cNvGrpSpPr/>
          <p:nvPr/>
        </p:nvGrpSpPr>
        <p:grpSpPr>
          <a:xfrm>
            <a:off x="3190272" y="3540440"/>
            <a:ext cx="2754149" cy="1830696"/>
            <a:chOff x="4229933" y="3763458"/>
            <a:chExt cx="3672198" cy="2440928"/>
          </a:xfrm>
        </p:grpSpPr>
        <p:grpSp>
          <p:nvGrpSpPr>
            <p:cNvPr id="52" name="Grupo 51">
              <a:extLst>
                <a:ext uri="{FF2B5EF4-FFF2-40B4-BE49-F238E27FC236}">
                  <a16:creationId xmlns:a16="http://schemas.microsoft.com/office/drawing/2014/main" id="{CC983D6D-E82A-4D03-8EBE-BEBFEB1D428B}"/>
                </a:ext>
              </a:extLst>
            </p:cNvPr>
            <p:cNvGrpSpPr/>
            <p:nvPr/>
          </p:nvGrpSpPr>
          <p:grpSpPr>
            <a:xfrm>
              <a:off x="4229933" y="3763458"/>
              <a:ext cx="3672198" cy="2440928"/>
              <a:chOff x="4229933" y="3763458"/>
              <a:chExt cx="3672198" cy="2440928"/>
            </a:xfrm>
          </p:grpSpPr>
          <p:sp>
            <p:nvSpPr>
              <p:cNvPr id="9" name="Elipse 8">
                <a:extLst>
                  <a:ext uri="{FF2B5EF4-FFF2-40B4-BE49-F238E27FC236}">
                    <a16:creationId xmlns:a16="http://schemas.microsoft.com/office/drawing/2014/main" id="{F5CFD831-198B-43A3-ADF6-ECB61549318A}"/>
                  </a:ext>
                </a:extLst>
              </p:cNvPr>
              <p:cNvSpPr/>
              <p:nvPr/>
            </p:nvSpPr>
            <p:spPr>
              <a:xfrm>
                <a:off x="4229933" y="3836705"/>
                <a:ext cx="2329221" cy="2367681"/>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s-CO" sz="1350" b="1" dirty="0">
                    <a:solidFill>
                      <a:srgbClr val="646464"/>
                    </a:solidFill>
                    <a:latin typeface="Arial"/>
                  </a:rPr>
                  <a:t>Predecir Valores</a:t>
                </a:r>
              </a:p>
            </p:txBody>
          </p:sp>
          <p:pic>
            <p:nvPicPr>
              <p:cNvPr id="21" name="Gráfico 20">
                <a:extLst>
                  <a:ext uri="{FF2B5EF4-FFF2-40B4-BE49-F238E27FC236}">
                    <a16:creationId xmlns:a16="http://schemas.microsoft.com/office/drawing/2014/main" id="{D92412EE-0F33-46BA-A7AE-06BCFC7DB4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4693" y="4518967"/>
                <a:ext cx="451024" cy="451024"/>
              </a:xfrm>
              <a:prstGeom prst="rect">
                <a:avLst/>
              </a:prstGeom>
              <a:ln>
                <a:solidFill>
                  <a:schemeClr val="bg1"/>
                </a:solidFill>
              </a:ln>
            </p:spPr>
          </p:pic>
          <p:pic>
            <p:nvPicPr>
              <p:cNvPr id="23" name="Gráfico 22">
                <a:extLst>
                  <a:ext uri="{FF2B5EF4-FFF2-40B4-BE49-F238E27FC236}">
                    <a16:creationId xmlns:a16="http://schemas.microsoft.com/office/drawing/2014/main" id="{F45D999A-13D5-4495-93E9-D7E7648849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9468" y="5316471"/>
                <a:ext cx="435280" cy="435280"/>
              </a:xfrm>
              <a:prstGeom prst="rect">
                <a:avLst/>
              </a:prstGeom>
              <a:ln>
                <a:solidFill>
                  <a:schemeClr val="bg1"/>
                </a:solidFill>
              </a:ln>
            </p:spPr>
          </p:pic>
          <p:cxnSp>
            <p:nvCxnSpPr>
              <p:cNvPr id="37" name="Conector recto 36">
                <a:extLst>
                  <a:ext uri="{FF2B5EF4-FFF2-40B4-BE49-F238E27FC236}">
                    <a16:creationId xmlns:a16="http://schemas.microsoft.com/office/drawing/2014/main" id="{6B21C9A8-AB2F-4D6E-ADA7-29C8E9BBEA8E}"/>
                  </a:ext>
                </a:extLst>
              </p:cNvPr>
              <p:cNvCxnSpPr>
                <a:cxnSpLocks/>
              </p:cNvCxnSpPr>
              <p:nvPr/>
            </p:nvCxnSpPr>
            <p:spPr>
              <a:xfrm>
                <a:off x="6525088" y="5379260"/>
                <a:ext cx="735000" cy="1297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Elipse 40">
                <a:extLst>
                  <a:ext uri="{FF2B5EF4-FFF2-40B4-BE49-F238E27FC236}">
                    <a16:creationId xmlns:a16="http://schemas.microsoft.com/office/drawing/2014/main" id="{6D91E634-E05F-44F2-A2D1-265184A8BD1D}"/>
                  </a:ext>
                </a:extLst>
              </p:cNvPr>
              <p:cNvSpPr/>
              <p:nvPr/>
            </p:nvSpPr>
            <p:spPr>
              <a:xfrm>
                <a:off x="7200033" y="3763458"/>
                <a:ext cx="660344" cy="6329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42" name="Elipse 41">
                <a:extLst>
                  <a:ext uri="{FF2B5EF4-FFF2-40B4-BE49-F238E27FC236}">
                    <a16:creationId xmlns:a16="http://schemas.microsoft.com/office/drawing/2014/main" id="{B6CD21F7-40D9-43DD-8CD8-95EAFC18F434}"/>
                  </a:ext>
                </a:extLst>
              </p:cNvPr>
              <p:cNvSpPr/>
              <p:nvPr/>
            </p:nvSpPr>
            <p:spPr>
              <a:xfrm>
                <a:off x="7202121" y="4441950"/>
                <a:ext cx="660344" cy="6329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sp>
            <p:nvSpPr>
              <p:cNvPr id="43" name="Elipse 42">
                <a:extLst>
                  <a:ext uri="{FF2B5EF4-FFF2-40B4-BE49-F238E27FC236}">
                    <a16:creationId xmlns:a16="http://schemas.microsoft.com/office/drawing/2014/main" id="{5F88F1E9-752A-4495-AB71-F608A50B8E67}"/>
                  </a:ext>
                </a:extLst>
              </p:cNvPr>
              <p:cNvSpPr/>
              <p:nvPr/>
            </p:nvSpPr>
            <p:spPr>
              <a:xfrm>
                <a:off x="7241787" y="5170546"/>
                <a:ext cx="660344" cy="6329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s-CO" sz="1350">
                  <a:solidFill>
                    <a:srgbClr val="646464"/>
                  </a:solidFill>
                  <a:latin typeface="Arial"/>
                </a:endParaRPr>
              </a:p>
            </p:txBody>
          </p:sp>
          <p:cxnSp>
            <p:nvCxnSpPr>
              <p:cNvPr id="47" name="Conector recto 46">
                <a:extLst>
                  <a:ext uri="{FF2B5EF4-FFF2-40B4-BE49-F238E27FC236}">
                    <a16:creationId xmlns:a16="http://schemas.microsoft.com/office/drawing/2014/main" id="{D6954500-2C3E-4546-8315-8DD36C78120F}"/>
                  </a:ext>
                </a:extLst>
              </p:cNvPr>
              <p:cNvCxnSpPr>
                <a:cxnSpLocks/>
              </p:cNvCxnSpPr>
              <p:nvPr/>
            </p:nvCxnSpPr>
            <p:spPr>
              <a:xfrm flipV="1">
                <a:off x="6413785" y="4117534"/>
                <a:ext cx="760737" cy="34347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0" name="Gráfico 49">
                <a:extLst>
                  <a:ext uri="{FF2B5EF4-FFF2-40B4-BE49-F238E27FC236}">
                    <a16:creationId xmlns:a16="http://schemas.microsoft.com/office/drawing/2014/main" id="{51D657BA-2925-4802-A158-9EFA9FAC31B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594" y="3893456"/>
                <a:ext cx="348741" cy="348741"/>
              </a:xfrm>
              <a:prstGeom prst="rect">
                <a:avLst/>
              </a:prstGeom>
              <a:ln>
                <a:solidFill>
                  <a:schemeClr val="bg1"/>
                </a:solidFill>
              </a:ln>
            </p:spPr>
          </p:pic>
        </p:grpSp>
        <p:cxnSp>
          <p:nvCxnSpPr>
            <p:cNvPr id="59" name="Conector recto 58">
              <a:extLst>
                <a:ext uri="{FF2B5EF4-FFF2-40B4-BE49-F238E27FC236}">
                  <a16:creationId xmlns:a16="http://schemas.microsoft.com/office/drawing/2014/main" id="{6C43A6B9-E21D-4C04-BD8D-BE3CEE557D11}"/>
                </a:ext>
              </a:extLst>
            </p:cNvPr>
            <p:cNvCxnSpPr>
              <a:cxnSpLocks/>
            </p:cNvCxnSpPr>
            <p:nvPr/>
          </p:nvCxnSpPr>
          <p:spPr>
            <a:xfrm flipV="1">
              <a:off x="6590183" y="4828168"/>
              <a:ext cx="620575" cy="461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tángulo 3">
            <a:extLst>
              <a:ext uri="{FF2B5EF4-FFF2-40B4-BE49-F238E27FC236}">
                <a16:creationId xmlns:a16="http://schemas.microsoft.com/office/drawing/2014/main" id="{A21F2FFC-0AB0-4959-BDED-83218C918FBA}"/>
              </a:ext>
            </a:extLst>
          </p:cNvPr>
          <p:cNvSpPr/>
          <p:nvPr/>
        </p:nvSpPr>
        <p:spPr>
          <a:xfrm>
            <a:off x="468943" y="4371726"/>
            <a:ext cx="4572000" cy="923330"/>
          </a:xfrm>
          <a:prstGeom prst="rect">
            <a:avLst/>
          </a:prstGeom>
        </p:spPr>
        <p:txBody>
          <a:bodyPr>
            <a:spAutoFit/>
          </a:bodyPr>
          <a:lstStyle/>
          <a:p>
            <a:pPr defTabSz="342900"/>
            <a:r>
              <a:rPr lang="es-CO" sz="1350" b="1" dirty="0">
                <a:solidFill>
                  <a:srgbClr val="646464"/>
                </a:solidFill>
                <a:latin typeface="Arial"/>
              </a:rPr>
              <a:t>Modelos Comunes:</a:t>
            </a:r>
          </a:p>
          <a:p>
            <a:pPr defTabSz="342900"/>
            <a:r>
              <a:rPr lang="es-CO" sz="1350" dirty="0">
                <a:solidFill>
                  <a:srgbClr val="646464"/>
                </a:solidFill>
                <a:latin typeface="Arial"/>
              </a:rPr>
              <a:t>-  Regresiones Lineales</a:t>
            </a:r>
          </a:p>
          <a:p>
            <a:pPr defTabSz="342900"/>
            <a:r>
              <a:rPr lang="es-CO" sz="1350" dirty="0">
                <a:solidFill>
                  <a:srgbClr val="646464"/>
                </a:solidFill>
                <a:latin typeface="Arial"/>
              </a:rPr>
              <a:t>-  Redes Neuronales </a:t>
            </a:r>
          </a:p>
          <a:p>
            <a:pPr defTabSz="342900"/>
            <a:r>
              <a:rPr lang="es-CO" sz="1350" dirty="0">
                <a:solidFill>
                  <a:srgbClr val="646464"/>
                </a:solidFill>
                <a:latin typeface="Arial"/>
              </a:rPr>
              <a:t>-  Arboles de Decisión</a:t>
            </a:r>
          </a:p>
        </p:txBody>
      </p:sp>
      <p:sp>
        <p:nvSpPr>
          <p:cNvPr id="6" name="Title 5"/>
          <p:cNvSpPr>
            <a:spLocks noGrp="1"/>
          </p:cNvSpPr>
          <p:nvPr>
            <p:ph type="title"/>
          </p:nvPr>
        </p:nvSpPr>
        <p:spPr/>
        <p:txBody>
          <a:bodyPr/>
          <a:lstStyle/>
          <a:p>
            <a:r>
              <a:rPr lang="es-CO" dirty="0">
                <a:latin typeface="+mj-lt"/>
              </a:rPr>
              <a:t>Aprendizaje Supervisado</a:t>
            </a:r>
          </a:p>
        </p:txBody>
      </p:sp>
    </p:spTree>
    <p:extLst>
      <p:ext uri="{BB962C8B-B14F-4D97-AF65-F5344CB8AC3E}">
        <p14:creationId xmlns:p14="http://schemas.microsoft.com/office/powerpoint/2010/main" val="1027656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Y_2018">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D3471D7D-14AA-4825-9F1D-FAF7A76483AB}" vid="{A45904E0-A16B-4823-B759-CEA82572F9A7}"/>
    </a:ext>
  </a:extLst>
</a:theme>
</file>

<file path=ppt/theme/theme2.xml><?xml version="1.0" encoding="utf-8"?>
<a:theme xmlns:a="http://schemas.openxmlformats.org/drawingml/2006/main" name="EY light projection">
  <a:themeElements>
    <a:clrScheme name="EY light projection">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D3471D7D-14AA-4825-9F1D-FAF7A76483AB}" vid="{A44E0B62-8BE3-49EC-8A98-44E879DA7CAF}"/>
    </a:ext>
  </a:extLst>
</a:theme>
</file>

<file path=ppt/theme/theme3.xml><?xml version="1.0" encoding="utf-8"?>
<a:theme xmlns:a="http://schemas.openxmlformats.org/drawingml/2006/main" name="EY dark print">
  <a:themeElements>
    <a:clrScheme name="EY dark print">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D3471D7D-14AA-4825-9F1D-FAF7A76483AB}" vid="{9FA8AC05-F116-4B11-9B3F-6521B177FFFA}"/>
    </a:ext>
  </a:extLst>
</a:theme>
</file>

<file path=ppt/theme/theme4.xml><?xml version="1.0" encoding="utf-8"?>
<a:theme xmlns:a="http://schemas.openxmlformats.org/drawingml/2006/main" name="EY dark projection">
  <a:themeElements>
    <a:clrScheme name="EY dark projection">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baseline="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D3471D7D-14AA-4825-9F1D-FAF7A76483AB}" vid="{66D98741-7A30-47D2-9086-FC5052114877}"/>
    </a:ext>
  </a:extLst>
</a:theme>
</file>

<file path=ppt/theme/theme5.xml><?xml version="1.0" encoding="utf-8"?>
<a:theme xmlns:a="http://schemas.openxmlformats.org/drawingml/2006/main" name="1_EY light projection">
  <a:themeElements>
    <a:clrScheme name="Custom 1">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Theme2">
  <a:themeElements>
    <a:clrScheme name="Custom 2">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Theme2" id="{C242411C-161E-4B95-9EE7-417CE37170AC}" vid="{345547CF-E12E-47C4-B9B7-B988F87D9261}"/>
    </a:ext>
  </a:extLst>
</a:theme>
</file>

<file path=ppt/theme/theme7.xml><?xml version="1.0" encoding="utf-8"?>
<a:theme xmlns:a="http://schemas.openxmlformats.org/drawingml/2006/main" name="2_EY light projection">
  <a:themeElements>
    <a:clrScheme name="EY light projection">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D3471D7D-14AA-4825-9F1D-FAF7A76483AB}" vid="{A44E0B62-8BE3-49EC-8A98-44E879DA7CA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EY_regular_presentation_COL_2018</Template>
  <TotalTime>2111</TotalTime>
  <Words>3170</Words>
  <Application>Microsoft Office PowerPoint</Application>
  <PresentationFormat>On-screen Show (4:3)</PresentationFormat>
  <Paragraphs>594</Paragraphs>
  <Slides>76</Slides>
  <Notes>1</Notes>
  <HiddenSlides>0</HiddenSlides>
  <MMClips>0</MMClips>
  <ScaleCrop>false</ScaleCrop>
  <HeadingPairs>
    <vt:vector size="8" baseType="variant">
      <vt:variant>
        <vt:lpstr>Fonts Used</vt:lpstr>
      </vt:variant>
      <vt:variant>
        <vt:i4>6</vt:i4>
      </vt:variant>
      <vt:variant>
        <vt:lpstr>Theme</vt:lpstr>
      </vt:variant>
      <vt:variant>
        <vt:i4>7</vt:i4>
      </vt:variant>
      <vt:variant>
        <vt:lpstr>Embedded OLE Servers</vt:lpstr>
      </vt:variant>
      <vt:variant>
        <vt:i4>1</vt:i4>
      </vt:variant>
      <vt:variant>
        <vt:lpstr>Slide Titles</vt:lpstr>
      </vt:variant>
      <vt:variant>
        <vt:i4>76</vt:i4>
      </vt:variant>
    </vt:vector>
  </HeadingPairs>
  <TitlesOfParts>
    <vt:vector size="90" baseType="lpstr">
      <vt:lpstr>굴림</vt:lpstr>
      <vt:lpstr>Arial</vt:lpstr>
      <vt:lpstr>Calibri</vt:lpstr>
      <vt:lpstr>EYInterstate</vt:lpstr>
      <vt:lpstr>EYInterstate Light</vt:lpstr>
      <vt:lpstr>Gill Sans MT</vt:lpstr>
      <vt:lpstr>EY_2018</vt:lpstr>
      <vt:lpstr>EY light projection</vt:lpstr>
      <vt:lpstr>EY dark print</vt:lpstr>
      <vt:lpstr>EY dark projection</vt:lpstr>
      <vt:lpstr>1_EY light projection</vt:lpstr>
      <vt:lpstr>Theme2</vt:lpstr>
      <vt:lpstr>2_EY light projection</vt:lpstr>
      <vt:lpstr>think-cell Slide</vt:lpstr>
      <vt:lpstr>PowerPoint Presentation</vt:lpstr>
      <vt:lpstr>PowerPoint Presentation</vt:lpstr>
      <vt:lpstr>Historia del Machine Learning</vt:lpstr>
      <vt:lpstr>PowerPoint Presentation</vt:lpstr>
      <vt:lpstr>¿Qué es Machine Learning?</vt:lpstr>
      <vt:lpstr>¿Por qué es importante Machine Learning?</vt:lpstr>
      <vt:lpstr>Flujo básico para Machine learning</vt:lpstr>
      <vt:lpstr>Métodos de Machine Learning</vt:lpstr>
      <vt:lpstr>Aprendizaje Supervisado</vt:lpstr>
      <vt:lpstr>Aprendizaje Supervisado</vt:lpstr>
      <vt:lpstr>Ejemplos de aprendizaje supervisado</vt:lpstr>
      <vt:lpstr>PowerPoint Presentation</vt:lpstr>
      <vt:lpstr>The Cross-Industry Standard Process for Data Mining (CRISP-DM)</vt:lpstr>
      <vt:lpstr>Fases</vt:lpstr>
      <vt:lpstr>Evaluación del modelo</vt:lpstr>
      <vt:lpstr>PowerPoint Presentation</vt:lpstr>
      <vt:lpstr>Introducción a programación con Python</vt:lpstr>
      <vt:lpstr>PowerPoint Presentation</vt:lpstr>
      <vt:lpstr>PowerPoint Presentation</vt:lpstr>
      <vt:lpstr>Contenido</vt:lpstr>
      <vt:lpstr>1. Herramientas necesarias</vt:lpstr>
      <vt:lpstr>Anaconda</vt:lpstr>
      <vt:lpstr>2. Librerías empleadas</vt:lpstr>
      <vt:lpstr>Scikit-learn</vt:lpstr>
      <vt:lpstr>Scikit-learn</vt:lpstr>
      <vt:lpstr>Statsmodels</vt:lpstr>
      <vt:lpstr>Statsmodels</vt:lpstr>
      <vt:lpstr>3. Diagrama del proceso</vt:lpstr>
      <vt:lpstr>Diagrama del proceso</vt:lpstr>
      <vt:lpstr>3. 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Componentes de la plantilla</vt:lpstr>
      <vt:lpstr>4. Paso a paso</vt:lpstr>
      <vt:lpstr>Establecer series de tiempo</vt:lpstr>
      <vt:lpstr>Copiar plantilla</vt:lpstr>
      <vt:lpstr>Ejecutar Jupyter</vt:lpstr>
      <vt:lpstr>Abrir la plantilla</vt:lpstr>
      <vt:lpstr>Importar librerías</vt:lpstr>
      <vt:lpstr>Importar series de tiempo</vt:lpstr>
      <vt:lpstr>Importar series de tiempo</vt:lpstr>
      <vt:lpstr>Seleccionar variables</vt:lpstr>
      <vt:lpstr>Seleccionar variables</vt:lpstr>
      <vt:lpstr>Probar causalidad</vt:lpstr>
      <vt:lpstr>Probar causalidad</vt:lpstr>
      <vt:lpstr>Ejecutar VAR</vt:lpstr>
      <vt:lpstr>Comprobar algoritmos</vt:lpstr>
      <vt:lpstr>Seleccionar modelo</vt:lpstr>
      <vt:lpstr>Diagrama del proceso</vt:lpstr>
      <vt:lpstr>PowerPoint Presentation</vt:lpstr>
      <vt:lpstr>Referencias</vt:lpstr>
    </vt:vector>
  </TitlesOfParts>
  <Company>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Barrera Martin</dc:creator>
  <cp:lastModifiedBy>Ivan D Gomez Rincon</cp:lastModifiedBy>
  <cp:revision>124</cp:revision>
  <dcterms:created xsi:type="dcterms:W3CDTF">2019-01-10T22:33:04Z</dcterms:created>
  <dcterms:modified xsi:type="dcterms:W3CDTF">2019-02-07T13:56:50Z</dcterms:modified>
</cp:coreProperties>
</file>